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6"/>
  </p:notesMasterIdLst>
  <p:sldIdLst>
    <p:sldId id="258" r:id="rId2"/>
    <p:sldId id="256" r:id="rId3"/>
    <p:sldId id="287" r:id="rId4"/>
    <p:sldId id="290" r:id="rId5"/>
    <p:sldId id="415" r:id="rId6"/>
    <p:sldId id="414" r:id="rId7"/>
    <p:sldId id="413" r:id="rId8"/>
    <p:sldId id="412" r:id="rId9"/>
    <p:sldId id="411" r:id="rId10"/>
    <p:sldId id="410" r:id="rId11"/>
    <p:sldId id="409" r:id="rId12"/>
    <p:sldId id="408" r:id="rId13"/>
    <p:sldId id="407" r:id="rId14"/>
    <p:sldId id="286" r:id="rId15"/>
    <p:sldId id="297" r:id="rId16"/>
    <p:sldId id="361" r:id="rId17"/>
    <p:sldId id="360" r:id="rId18"/>
    <p:sldId id="362" r:id="rId19"/>
    <p:sldId id="358" r:id="rId20"/>
    <p:sldId id="357" r:id="rId21"/>
    <p:sldId id="356" r:id="rId22"/>
    <p:sldId id="284" r:id="rId23"/>
    <p:sldId id="295" r:id="rId24"/>
    <p:sldId id="331" r:id="rId25"/>
    <p:sldId id="332" r:id="rId26"/>
    <p:sldId id="333" r:id="rId27"/>
    <p:sldId id="339" r:id="rId28"/>
    <p:sldId id="338" r:id="rId29"/>
    <p:sldId id="337" r:id="rId30"/>
    <p:sldId id="336" r:id="rId31"/>
    <p:sldId id="335" r:id="rId32"/>
    <p:sldId id="334" r:id="rId33"/>
    <p:sldId id="282" r:id="rId34"/>
    <p:sldId id="448" r:id="rId35"/>
    <p:sldId id="449" r:id="rId36"/>
    <p:sldId id="450" r:id="rId37"/>
    <p:sldId id="451" r:id="rId38"/>
    <p:sldId id="452" r:id="rId39"/>
    <p:sldId id="470" r:id="rId40"/>
    <p:sldId id="453" r:id="rId41"/>
    <p:sldId id="454" r:id="rId42"/>
    <p:sldId id="455" r:id="rId43"/>
    <p:sldId id="456" r:id="rId44"/>
    <p:sldId id="457" r:id="rId45"/>
    <p:sldId id="257" r:id="rId46"/>
    <p:sldId id="272" r:id="rId47"/>
    <p:sldId id="349" r:id="rId48"/>
    <p:sldId id="348" r:id="rId49"/>
    <p:sldId id="347" r:id="rId50"/>
    <p:sldId id="346" r:id="rId51"/>
    <p:sldId id="345" r:id="rId52"/>
    <p:sldId id="344" r:id="rId53"/>
    <p:sldId id="343" r:id="rId54"/>
    <p:sldId id="350" r:id="rId55"/>
    <p:sldId id="342" r:id="rId56"/>
    <p:sldId id="341" r:id="rId57"/>
    <p:sldId id="340" r:id="rId58"/>
    <p:sldId id="352" r:id="rId59"/>
    <p:sldId id="311" r:id="rId60"/>
    <p:sldId id="396" r:id="rId61"/>
    <p:sldId id="404" r:id="rId62"/>
    <p:sldId id="403" r:id="rId63"/>
    <p:sldId id="468" r:id="rId64"/>
    <p:sldId id="402" r:id="rId65"/>
    <p:sldId id="401" r:id="rId66"/>
    <p:sldId id="400" r:id="rId67"/>
    <p:sldId id="399" r:id="rId68"/>
    <p:sldId id="398" r:id="rId69"/>
    <p:sldId id="397" r:id="rId70"/>
    <p:sldId id="395" r:id="rId71"/>
    <p:sldId id="405" r:id="rId72"/>
    <p:sldId id="285" r:id="rId73"/>
    <p:sldId id="296" r:id="rId74"/>
    <p:sldId id="393" r:id="rId75"/>
    <p:sldId id="394" r:id="rId76"/>
    <p:sldId id="392" r:id="rId77"/>
    <p:sldId id="391" r:id="rId78"/>
    <p:sldId id="390" r:id="rId79"/>
    <p:sldId id="389" r:id="rId80"/>
    <p:sldId id="469" r:id="rId81"/>
    <p:sldId id="314" r:id="rId82"/>
    <p:sldId id="458" r:id="rId83"/>
    <p:sldId id="459" r:id="rId84"/>
    <p:sldId id="460" r:id="rId85"/>
    <p:sldId id="461" r:id="rId86"/>
    <p:sldId id="462" r:id="rId87"/>
    <p:sldId id="463" r:id="rId88"/>
    <p:sldId id="464" r:id="rId89"/>
    <p:sldId id="465" r:id="rId90"/>
    <p:sldId id="466" r:id="rId91"/>
    <p:sldId id="467" r:id="rId92"/>
    <p:sldId id="283" r:id="rId93"/>
    <p:sldId id="330" r:id="rId94"/>
    <p:sldId id="294" r:id="rId95"/>
    <p:sldId id="320" r:id="rId96"/>
    <p:sldId id="321" r:id="rId97"/>
    <p:sldId id="322" r:id="rId98"/>
    <p:sldId id="323" r:id="rId99"/>
    <p:sldId id="324" r:id="rId100"/>
    <p:sldId id="326" r:id="rId101"/>
    <p:sldId id="279" r:id="rId102"/>
    <p:sldId id="289" r:id="rId103"/>
    <p:sldId id="298" r:id="rId104"/>
    <p:sldId id="299" r:id="rId105"/>
    <p:sldId id="300" r:id="rId106"/>
    <p:sldId id="301" r:id="rId107"/>
    <p:sldId id="302" r:id="rId108"/>
    <p:sldId id="303" r:id="rId109"/>
    <p:sldId id="306" r:id="rId110"/>
    <p:sldId id="304" r:id="rId111"/>
    <p:sldId id="305" r:id="rId112"/>
    <p:sldId id="280" r:id="rId113"/>
    <p:sldId id="291" r:id="rId114"/>
    <p:sldId id="315" r:id="rId115"/>
    <p:sldId id="319" r:id="rId116"/>
    <p:sldId id="316" r:id="rId117"/>
    <p:sldId id="318" r:id="rId118"/>
    <p:sldId id="270" r:id="rId119"/>
    <p:sldId id="278" r:id="rId120"/>
    <p:sldId id="371" r:id="rId121"/>
    <p:sldId id="370" r:id="rId122"/>
    <p:sldId id="369" r:id="rId123"/>
    <p:sldId id="368" r:id="rId124"/>
    <p:sldId id="367" r:id="rId125"/>
    <p:sldId id="366" r:id="rId126"/>
    <p:sldId id="365" r:id="rId127"/>
    <p:sldId id="372" r:id="rId128"/>
    <p:sldId id="364" r:id="rId129"/>
    <p:sldId id="373" r:id="rId130"/>
    <p:sldId id="374" r:id="rId131"/>
    <p:sldId id="383" r:id="rId132"/>
    <p:sldId id="382" r:id="rId133"/>
    <p:sldId id="381" r:id="rId134"/>
    <p:sldId id="384" r:id="rId135"/>
    <p:sldId id="380" r:id="rId136"/>
    <p:sldId id="379" r:id="rId137"/>
    <p:sldId id="378" r:id="rId138"/>
    <p:sldId id="377" r:id="rId139"/>
    <p:sldId id="375" r:id="rId140"/>
    <p:sldId id="376" r:id="rId141"/>
    <p:sldId id="416" r:id="rId142"/>
    <p:sldId id="417" r:id="rId143"/>
    <p:sldId id="418" r:id="rId144"/>
    <p:sldId id="419" r:id="rId145"/>
    <p:sldId id="420" r:id="rId146"/>
    <p:sldId id="421" r:id="rId147"/>
    <p:sldId id="422" r:id="rId148"/>
    <p:sldId id="423" r:id="rId149"/>
    <p:sldId id="424" r:id="rId150"/>
    <p:sldId id="425" r:id="rId151"/>
    <p:sldId id="426" r:id="rId152"/>
    <p:sldId id="427" r:id="rId153"/>
    <p:sldId id="428" r:id="rId154"/>
    <p:sldId id="429" r:id="rId1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9B"/>
    <a:srgbClr val="961A4B"/>
    <a:srgbClr val="E90002"/>
    <a:srgbClr val="6DAD48"/>
    <a:srgbClr val="84D659"/>
    <a:srgbClr val="8EFA00"/>
    <a:srgbClr val="65A244"/>
    <a:srgbClr val="008F00"/>
    <a:srgbClr val="61983F"/>
    <a:srgbClr val="CA99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5266" autoAdjust="0"/>
  </p:normalViewPr>
  <p:slideViewPr>
    <p:cSldViewPr snapToGrid="0" snapToObjects="1">
      <p:cViewPr varScale="1">
        <p:scale>
          <a:sx n="111" d="100"/>
          <a:sy n="111" d="100"/>
        </p:scale>
        <p:origin x="1176" y="208"/>
      </p:cViewPr>
      <p:guideLst>
        <p:guide orient="horz" pos="2160"/>
        <p:guide pos="3840"/>
      </p:guideLst>
    </p:cSldViewPr>
  </p:slideViewPr>
  <p:outlineViewPr>
    <p:cViewPr>
      <p:scale>
        <a:sx n="33" d="100"/>
        <a:sy n="33" d="100"/>
      </p:scale>
      <p:origin x="0" y="-590"/>
    </p:cViewPr>
  </p:outlineViewPr>
  <p:notesTextViewPr>
    <p:cViewPr>
      <p:scale>
        <a:sx n="1" d="1"/>
        <a:sy n="1" d="1"/>
      </p:scale>
      <p:origin x="0" y="0"/>
    </p:cViewPr>
  </p:notesTextViewPr>
  <p:sorterViewPr>
    <p:cViewPr>
      <p:scale>
        <a:sx n="80" d="100"/>
        <a:sy n="80" d="100"/>
      </p:scale>
      <p:origin x="0" y="-11760"/>
    </p:cViewPr>
  </p:sorterViewPr>
  <p:notesViewPr>
    <p:cSldViewPr snapToGrid="0" snapToObjects="1">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7E4CB-B8F0-B446-A2E4-A1CB92778325}"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C6A5D8BC-7145-A648-86FF-95D62F8B4238}">
      <dgm:prSet phldrT="[Text]" custT="1"/>
      <dgm:spPr/>
      <dgm:t>
        <a:bodyPr/>
        <a:lstStyle/>
        <a:p>
          <a:r>
            <a:rPr lang="en-US" sz="1400" b="1" dirty="0">
              <a:latin typeface="Century Gothic" panose="020B0502020202020204" pitchFamily="34" charset="0"/>
            </a:rPr>
            <a:t>Director</a:t>
          </a:r>
        </a:p>
        <a:p>
          <a:r>
            <a:rPr lang="en-US" sz="1200" dirty="0">
              <a:latin typeface="Century Gothic" panose="020B0502020202020204" pitchFamily="34" charset="0"/>
            </a:rPr>
            <a:t>A. </a:t>
          </a:r>
          <a:r>
            <a:rPr lang="en-US" sz="1200" dirty="0" err="1">
              <a:latin typeface="Century Gothic" panose="020B0502020202020204" pitchFamily="34" charset="0"/>
            </a:rPr>
            <a:t>Grenchi</a:t>
          </a:r>
          <a:endParaRPr lang="en-US" sz="1200" dirty="0">
            <a:latin typeface="Century Gothic" panose="020B0502020202020204" pitchFamily="34" charset="0"/>
          </a:endParaRPr>
        </a:p>
      </dgm:t>
    </dgm:pt>
    <dgm:pt modelId="{9E03BA46-BB48-CB41-8A44-B0A91BEA44EF}" type="parTrans" cxnId="{92F5BC1E-ABBD-9F44-BE71-47D0E48C2018}">
      <dgm:prSet/>
      <dgm:spPr/>
      <dgm:t>
        <a:bodyPr/>
        <a:lstStyle/>
        <a:p>
          <a:endParaRPr lang="en-US" sz="1200">
            <a:latin typeface="Century Gothic" panose="020B0502020202020204" pitchFamily="34" charset="0"/>
          </a:endParaRPr>
        </a:p>
      </dgm:t>
    </dgm:pt>
    <dgm:pt modelId="{56DD2D4F-7453-B149-929A-8531A0E26C72}" type="sibTrans" cxnId="{92F5BC1E-ABBD-9F44-BE71-47D0E48C2018}">
      <dgm:prSet/>
      <dgm:spPr/>
      <dgm:t>
        <a:bodyPr/>
        <a:lstStyle/>
        <a:p>
          <a:endParaRPr lang="en-US" sz="1200">
            <a:latin typeface="Century Gothic" panose="020B0502020202020204" pitchFamily="34" charset="0"/>
          </a:endParaRPr>
        </a:p>
      </dgm:t>
    </dgm:pt>
    <dgm:pt modelId="{905312C0-1311-C543-AA27-67D68762CA58}" type="asst">
      <dgm:prSet phldrT="[Text]" custT="1"/>
      <dgm:spPr/>
      <dgm:t>
        <a:bodyPr/>
        <a:lstStyle/>
        <a:p>
          <a:r>
            <a:rPr lang="en-US" sz="1400" b="1" dirty="0">
              <a:latin typeface="Century Gothic" panose="020B0502020202020204" pitchFamily="34" charset="0"/>
            </a:rPr>
            <a:t>Office Manager</a:t>
          </a:r>
        </a:p>
        <a:p>
          <a:r>
            <a:rPr lang="en-US" sz="1200" dirty="0">
              <a:latin typeface="Century Gothic" panose="020B0502020202020204" pitchFamily="34" charset="0"/>
            </a:rPr>
            <a:t>J. </a:t>
          </a:r>
          <a:r>
            <a:rPr lang="en-US" sz="1200" dirty="0" err="1">
              <a:latin typeface="Century Gothic" panose="020B0502020202020204" pitchFamily="34" charset="0"/>
            </a:rPr>
            <a:t>Hartwyk</a:t>
          </a:r>
          <a:endParaRPr lang="en-US" sz="1200" dirty="0">
            <a:latin typeface="Century Gothic" panose="020B0502020202020204" pitchFamily="34" charset="0"/>
          </a:endParaRPr>
        </a:p>
      </dgm:t>
    </dgm:pt>
    <dgm:pt modelId="{EF006F57-88AC-6C43-849D-6D0D26DD71CE}" type="parTrans" cxnId="{07F9F33B-3485-5B41-930B-047577221D64}">
      <dgm:prSet/>
      <dgm:spPr/>
      <dgm:t>
        <a:bodyPr/>
        <a:lstStyle/>
        <a:p>
          <a:endParaRPr lang="en-US" sz="1200">
            <a:latin typeface="Century Gothic" panose="020B0502020202020204" pitchFamily="34" charset="0"/>
          </a:endParaRPr>
        </a:p>
      </dgm:t>
    </dgm:pt>
    <dgm:pt modelId="{82535F6F-4FDB-624E-B140-6FF0CB817CC1}" type="sibTrans" cxnId="{07F9F33B-3485-5B41-930B-047577221D64}">
      <dgm:prSet/>
      <dgm:spPr/>
      <dgm:t>
        <a:bodyPr/>
        <a:lstStyle/>
        <a:p>
          <a:endParaRPr lang="en-US" sz="1200">
            <a:latin typeface="Century Gothic" panose="020B0502020202020204" pitchFamily="34" charset="0"/>
          </a:endParaRPr>
        </a:p>
      </dgm:t>
    </dgm:pt>
    <dgm:pt modelId="{E6C90A66-DF2C-7641-82DE-2411EFDCF58F}">
      <dgm:prSet phldrT="[Text]" custT="1"/>
      <dgm:spPr/>
      <dgm:t>
        <a:bodyPr/>
        <a:lstStyle/>
        <a:p>
          <a:r>
            <a:rPr lang="en-US" sz="1400" b="1" dirty="0">
              <a:latin typeface="Century Gothic" panose="020B0502020202020204" pitchFamily="34" charset="0"/>
            </a:rPr>
            <a:t>Code Inspector</a:t>
          </a:r>
        </a:p>
        <a:p>
          <a:r>
            <a:rPr lang="en-US" sz="1200" dirty="0">
              <a:latin typeface="Century Gothic" panose="020B0502020202020204" pitchFamily="34" charset="0"/>
            </a:rPr>
            <a:t>J. Williams</a:t>
          </a:r>
        </a:p>
      </dgm:t>
    </dgm:pt>
    <dgm:pt modelId="{8E849CEF-CD51-A841-8B03-87A75AC8968C}" type="parTrans" cxnId="{BA7C6FD8-BF08-AF4A-8B28-D538EEF0021C}">
      <dgm:prSet/>
      <dgm:spPr/>
      <dgm:t>
        <a:bodyPr/>
        <a:lstStyle/>
        <a:p>
          <a:endParaRPr lang="en-US" sz="1200">
            <a:latin typeface="Century Gothic" panose="020B0502020202020204" pitchFamily="34" charset="0"/>
          </a:endParaRPr>
        </a:p>
      </dgm:t>
    </dgm:pt>
    <dgm:pt modelId="{849202B6-D0A7-FF4D-8019-E3048D58C56C}" type="sibTrans" cxnId="{BA7C6FD8-BF08-AF4A-8B28-D538EEF0021C}">
      <dgm:prSet/>
      <dgm:spPr/>
      <dgm:t>
        <a:bodyPr/>
        <a:lstStyle/>
        <a:p>
          <a:endParaRPr lang="en-US" sz="1200">
            <a:latin typeface="Century Gothic" panose="020B0502020202020204" pitchFamily="34" charset="0"/>
          </a:endParaRPr>
        </a:p>
      </dgm:t>
    </dgm:pt>
    <dgm:pt modelId="{67DCB045-3AD4-7E49-AAB0-420359A5313E}">
      <dgm:prSet custT="1"/>
      <dgm:spPr/>
      <dgm:t>
        <a:bodyPr/>
        <a:lstStyle/>
        <a:p>
          <a:r>
            <a:rPr lang="en-US" sz="1400" b="1" dirty="0">
              <a:latin typeface="Century Gothic" panose="020B0502020202020204" pitchFamily="34" charset="0"/>
            </a:rPr>
            <a:t>Inspector&amp; Zoning, p/t</a:t>
          </a:r>
        </a:p>
        <a:p>
          <a:r>
            <a:rPr lang="en-US" sz="1200" dirty="0">
              <a:latin typeface="Century Gothic" panose="020B0502020202020204" pitchFamily="34" charset="0"/>
            </a:rPr>
            <a:t>L. </a:t>
          </a:r>
          <a:r>
            <a:rPr lang="en-US" sz="1200" dirty="0" err="1">
              <a:latin typeface="Century Gothic" panose="020B0502020202020204" pitchFamily="34" charset="0"/>
            </a:rPr>
            <a:t>Mendola</a:t>
          </a:r>
          <a:endParaRPr lang="en-US" sz="1200" dirty="0">
            <a:latin typeface="Century Gothic" panose="020B0502020202020204" pitchFamily="34" charset="0"/>
          </a:endParaRPr>
        </a:p>
      </dgm:t>
    </dgm:pt>
    <dgm:pt modelId="{5F264D86-6DA2-C14C-B4DD-DB10003E9023}" type="sibTrans" cxnId="{8E02989E-0398-B74C-B56A-4B918F0C4D92}">
      <dgm:prSet/>
      <dgm:spPr/>
      <dgm:t>
        <a:bodyPr/>
        <a:lstStyle/>
        <a:p>
          <a:endParaRPr lang="en-US" sz="1200">
            <a:latin typeface="Century Gothic" panose="020B0502020202020204" pitchFamily="34" charset="0"/>
          </a:endParaRPr>
        </a:p>
      </dgm:t>
    </dgm:pt>
    <dgm:pt modelId="{2854E9A4-2CAF-E941-8F79-A8A1CCAC6E9F}" type="parTrans" cxnId="{8E02989E-0398-B74C-B56A-4B918F0C4D92}">
      <dgm:prSet/>
      <dgm:spPr/>
      <dgm:t>
        <a:bodyPr/>
        <a:lstStyle/>
        <a:p>
          <a:endParaRPr lang="en-US" sz="1200">
            <a:latin typeface="Century Gothic" panose="020B0502020202020204" pitchFamily="34" charset="0"/>
          </a:endParaRPr>
        </a:p>
      </dgm:t>
    </dgm:pt>
    <dgm:pt modelId="{45ABFB34-389A-BC45-AE7C-E2D163017F16}">
      <dgm:prSet phldrT="[Text]" custT="1"/>
      <dgm:spPr/>
      <dgm:t>
        <a:bodyPr/>
        <a:lstStyle/>
        <a:p>
          <a:r>
            <a:rPr lang="en-US" sz="1400" b="1" dirty="0">
              <a:latin typeface="Century Gothic" panose="020B0502020202020204" pitchFamily="34" charset="0"/>
            </a:rPr>
            <a:t>Clerk Typist</a:t>
          </a:r>
        </a:p>
        <a:p>
          <a:r>
            <a:rPr lang="en-US" sz="1200" dirty="0">
              <a:latin typeface="Century Gothic" panose="020B0502020202020204" pitchFamily="34" charset="0"/>
            </a:rPr>
            <a:t>A. Friedrich</a:t>
          </a:r>
        </a:p>
      </dgm:t>
    </dgm:pt>
    <dgm:pt modelId="{5156A9A2-4BF8-6B43-977F-A0B34BF5877A}" type="sibTrans" cxnId="{D78A1DD8-B9D9-FA4C-9ECA-5F14AA6AC7B7}">
      <dgm:prSet/>
      <dgm:spPr/>
      <dgm:t>
        <a:bodyPr/>
        <a:lstStyle/>
        <a:p>
          <a:endParaRPr lang="en-US" sz="1200">
            <a:latin typeface="Century Gothic" panose="020B0502020202020204" pitchFamily="34" charset="0"/>
          </a:endParaRPr>
        </a:p>
      </dgm:t>
    </dgm:pt>
    <dgm:pt modelId="{35634BA3-3726-EB44-BAFA-B2A228CA0A7D}" type="parTrans" cxnId="{D78A1DD8-B9D9-FA4C-9ECA-5F14AA6AC7B7}">
      <dgm:prSet/>
      <dgm:spPr/>
      <dgm:t>
        <a:bodyPr/>
        <a:lstStyle/>
        <a:p>
          <a:endParaRPr lang="en-US" sz="1200">
            <a:latin typeface="Century Gothic" panose="020B0502020202020204" pitchFamily="34" charset="0"/>
          </a:endParaRPr>
        </a:p>
      </dgm:t>
    </dgm:pt>
    <dgm:pt modelId="{04AAFA23-79D5-7945-B9DD-3F441DA24C7B}">
      <dgm:prSet phldrT="[Text]" custT="1"/>
      <dgm:spPr/>
      <dgm:t>
        <a:bodyPr/>
        <a:lstStyle/>
        <a:p>
          <a:r>
            <a:rPr lang="en-US" sz="1400" b="1" dirty="0">
              <a:latin typeface="Century Gothic" panose="020B0502020202020204" pitchFamily="34" charset="0"/>
            </a:rPr>
            <a:t>Clerk Typist (p/t)</a:t>
          </a:r>
        </a:p>
        <a:p>
          <a:r>
            <a:rPr lang="en-US" sz="1200" dirty="0">
              <a:latin typeface="Century Gothic" panose="020B0502020202020204" pitchFamily="34" charset="0"/>
            </a:rPr>
            <a:t>G. Guerrero</a:t>
          </a:r>
        </a:p>
      </dgm:t>
    </dgm:pt>
    <dgm:pt modelId="{D09C4521-980B-AA43-83B7-931E4EB822B1}" type="sibTrans" cxnId="{8D708F7E-8CCB-0A44-A540-AF1ABCE06EC5}">
      <dgm:prSet/>
      <dgm:spPr/>
      <dgm:t>
        <a:bodyPr/>
        <a:lstStyle/>
        <a:p>
          <a:endParaRPr lang="en-US" sz="1200">
            <a:latin typeface="Century Gothic" panose="020B0502020202020204" pitchFamily="34" charset="0"/>
          </a:endParaRPr>
        </a:p>
      </dgm:t>
    </dgm:pt>
    <dgm:pt modelId="{45CA655C-31E1-6D4F-A3BE-8852E715FF3A}" type="parTrans" cxnId="{8D708F7E-8CCB-0A44-A540-AF1ABCE06EC5}">
      <dgm:prSet/>
      <dgm:spPr/>
      <dgm:t>
        <a:bodyPr/>
        <a:lstStyle/>
        <a:p>
          <a:endParaRPr lang="en-US" sz="1200">
            <a:latin typeface="Century Gothic" panose="020B0502020202020204" pitchFamily="34" charset="0"/>
          </a:endParaRPr>
        </a:p>
      </dgm:t>
    </dgm:pt>
    <dgm:pt modelId="{0B45792C-66B1-2B47-9374-79A49D4BF439}">
      <dgm:prSet phldrT="[Text]" custT="1"/>
      <dgm:spPr/>
      <dgm:t>
        <a:bodyPr/>
        <a:lstStyle/>
        <a:p>
          <a:r>
            <a:rPr lang="en-US" sz="1400" b="1" dirty="0">
              <a:latin typeface="Century Gothic" panose="020B0502020202020204" pitchFamily="34" charset="0"/>
            </a:rPr>
            <a:t>Inspectors, p/t </a:t>
          </a:r>
        </a:p>
        <a:p>
          <a:r>
            <a:rPr lang="en-US" sz="1200" dirty="0">
              <a:latin typeface="Century Gothic" panose="020B0502020202020204" pitchFamily="34" charset="0"/>
            </a:rPr>
            <a:t>(4)</a:t>
          </a:r>
        </a:p>
      </dgm:t>
    </dgm:pt>
    <dgm:pt modelId="{26747C95-0E8A-5C44-9DC9-32817744ACD0}" type="parTrans" cxnId="{B0056640-46E4-E84F-88CC-5BABBFAF158E}">
      <dgm:prSet/>
      <dgm:spPr/>
      <dgm:t>
        <a:bodyPr/>
        <a:lstStyle/>
        <a:p>
          <a:endParaRPr lang="en-US" sz="1200">
            <a:latin typeface="Century Gothic" panose="020B0502020202020204" pitchFamily="34" charset="0"/>
          </a:endParaRPr>
        </a:p>
      </dgm:t>
    </dgm:pt>
    <dgm:pt modelId="{8FD1B3DF-7B64-974B-8816-F030AE2914A1}" type="sibTrans" cxnId="{B0056640-46E4-E84F-88CC-5BABBFAF158E}">
      <dgm:prSet/>
      <dgm:spPr/>
      <dgm:t>
        <a:bodyPr/>
        <a:lstStyle/>
        <a:p>
          <a:endParaRPr lang="en-US" sz="1200">
            <a:latin typeface="Century Gothic" panose="020B0502020202020204" pitchFamily="34" charset="0"/>
          </a:endParaRPr>
        </a:p>
      </dgm:t>
    </dgm:pt>
    <dgm:pt modelId="{AC3A5257-3758-CA48-947E-3BFD90460371}">
      <dgm:prSet phldrT="[Text]" custT="1"/>
      <dgm:spPr/>
      <dgm:t>
        <a:bodyPr/>
        <a:lstStyle/>
        <a:p>
          <a:r>
            <a:rPr lang="en-US" sz="1400" b="1" dirty="0">
              <a:latin typeface="Century Gothic" panose="020B0502020202020204" pitchFamily="34" charset="0"/>
            </a:rPr>
            <a:t>On-call Inspectors </a:t>
          </a:r>
        </a:p>
        <a:p>
          <a:r>
            <a:rPr lang="en-US" sz="1200" dirty="0">
              <a:latin typeface="Century Gothic" panose="020B0502020202020204" pitchFamily="34" charset="0"/>
            </a:rPr>
            <a:t>(3)</a:t>
          </a:r>
        </a:p>
      </dgm:t>
    </dgm:pt>
    <dgm:pt modelId="{26689418-51F5-EB46-ACF9-46C4B6EC0FA0}" type="parTrans" cxnId="{109878F1-09C0-AB44-B488-A59A5086E51F}">
      <dgm:prSet/>
      <dgm:spPr/>
      <dgm:t>
        <a:bodyPr/>
        <a:lstStyle/>
        <a:p>
          <a:endParaRPr lang="en-US" sz="1200">
            <a:latin typeface="Century Gothic" panose="020B0502020202020204" pitchFamily="34" charset="0"/>
          </a:endParaRPr>
        </a:p>
      </dgm:t>
    </dgm:pt>
    <dgm:pt modelId="{0A19582C-A698-AD48-A4C9-A02C349C28F2}" type="sibTrans" cxnId="{109878F1-09C0-AB44-B488-A59A5086E51F}">
      <dgm:prSet/>
      <dgm:spPr/>
      <dgm:t>
        <a:bodyPr/>
        <a:lstStyle/>
        <a:p>
          <a:endParaRPr lang="en-US" sz="1200">
            <a:latin typeface="Century Gothic" panose="020B0502020202020204" pitchFamily="34" charset="0"/>
          </a:endParaRPr>
        </a:p>
      </dgm:t>
    </dgm:pt>
    <dgm:pt modelId="{CBEC113E-464E-4BB1-BD1D-933E26270147}" type="pres">
      <dgm:prSet presAssocID="{96C7E4CB-B8F0-B446-A2E4-A1CB92778325}" presName="hierChild1" presStyleCnt="0">
        <dgm:presLayoutVars>
          <dgm:chPref val="1"/>
          <dgm:dir/>
          <dgm:animOne val="branch"/>
          <dgm:animLvl val="lvl"/>
          <dgm:resizeHandles/>
        </dgm:presLayoutVars>
      </dgm:prSet>
      <dgm:spPr/>
    </dgm:pt>
    <dgm:pt modelId="{5490D407-A39F-4B11-A346-D7AE7BF845F1}" type="pres">
      <dgm:prSet presAssocID="{C6A5D8BC-7145-A648-86FF-95D62F8B4238}" presName="hierRoot1" presStyleCnt="0"/>
      <dgm:spPr/>
    </dgm:pt>
    <dgm:pt modelId="{5378ABB3-2185-44FF-BEBD-7662DD65BE52}" type="pres">
      <dgm:prSet presAssocID="{C6A5D8BC-7145-A648-86FF-95D62F8B4238}" presName="composite" presStyleCnt="0"/>
      <dgm:spPr/>
    </dgm:pt>
    <dgm:pt modelId="{FA2BFFE3-2C64-4C63-AF93-58530D55EA2D}" type="pres">
      <dgm:prSet presAssocID="{C6A5D8BC-7145-A648-86FF-95D62F8B4238}" presName="background" presStyleLbl="node0" presStyleIdx="0" presStyleCnt="1"/>
      <dgm:spPr/>
    </dgm:pt>
    <dgm:pt modelId="{FB7ED589-8241-4141-A8E7-A89573F463C4}" type="pres">
      <dgm:prSet presAssocID="{C6A5D8BC-7145-A648-86FF-95D62F8B4238}" presName="text" presStyleLbl="fgAcc0" presStyleIdx="0" presStyleCnt="1">
        <dgm:presLayoutVars>
          <dgm:chPref val="3"/>
        </dgm:presLayoutVars>
      </dgm:prSet>
      <dgm:spPr/>
    </dgm:pt>
    <dgm:pt modelId="{08B6CF5F-C490-4161-B18B-06458DAF1ECE}" type="pres">
      <dgm:prSet presAssocID="{C6A5D8BC-7145-A648-86FF-95D62F8B4238}" presName="hierChild2" presStyleCnt="0"/>
      <dgm:spPr/>
    </dgm:pt>
    <dgm:pt modelId="{B2FBC1C6-B4AA-4A84-A503-15169910F653}" type="pres">
      <dgm:prSet presAssocID="{EF006F57-88AC-6C43-849D-6D0D26DD71CE}" presName="Name10" presStyleLbl="parChTrans1D2" presStyleIdx="0" presStyleCnt="7"/>
      <dgm:spPr/>
    </dgm:pt>
    <dgm:pt modelId="{68660A9F-6A6E-45C7-9F0B-51B189F349C0}" type="pres">
      <dgm:prSet presAssocID="{905312C0-1311-C543-AA27-67D68762CA58}" presName="hierRoot2" presStyleCnt="0"/>
      <dgm:spPr/>
    </dgm:pt>
    <dgm:pt modelId="{D418C9BB-8998-42EA-801B-7CFEA92D2759}" type="pres">
      <dgm:prSet presAssocID="{905312C0-1311-C543-AA27-67D68762CA58}" presName="composite2" presStyleCnt="0"/>
      <dgm:spPr/>
    </dgm:pt>
    <dgm:pt modelId="{68581C46-1A90-442B-8FB5-C275AB8FBA01}" type="pres">
      <dgm:prSet presAssocID="{905312C0-1311-C543-AA27-67D68762CA58}" presName="background2" presStyleLbl="asst1" presStyleIdx="0" presStyleCnt="1"/>
      <dgm:spPr/>
    </dgm:pt>
    <dgm:pt modelId="{F4FEDDB6-DFD3-44A6-8567-DB9315B6ECA6}" type="pres">
      <dgm:prSet presAssocID="{905312C0-1311-C543-AA27-67D68762CA58}" presName="text2" presStyleLbl="fgAcc2" presStyleIdx="0" presStyleCnt="7">
        <dgm:presLayoutVars>
          <dgm:chPref val="3"/>
        </dgm:presLayoutVars>
      </dgm:prSet>
      <dgm:spPr/>
    </dgm:pt>
    <dgm:pt modelId="{8D86274B-6AE1-45B8-993E-ECC5D480C2D1}" type="pres">
      <dgm:prSet presAssocID="{905312C0-1311-C543-AA27-67D68762CA58}" presName="hierChild3" presStyleCnt="0"/>
      <dgm:spPr/>
    </dgm:pt>
    <dgm:pt modelId="{2EA48F6A-9D92-4744-8FA6-4AEF77098AC3}" type="pres">
      <dgm:prSet presAssocID="{8E849CEF-CD51-A841-8B03-87A75AC8968C}" presName="Name10" presStyleLbl="parChTrans1D2" presStyleIdx="1" presStyleCnt="7"/>
      <dgm:spPr/>
    </dgm:pt>
    <dgm:pt modelId="{8EA31B3B-4C6A-4C23-9015-5E9895E1AA4A}" type="pres">
      <dgm:prSet presAssocID="{E6C90A66-DF2C-7641-82DE-2411EFDCF58F}" presName="hierRoot2" presStyleCnt="0"/>
      <dgm:spPr/>
    </dgm:pt>
    <dgm:pt modelId="{7C5A0477-D6D4-4AA9-A026-D4C03713D1D0}" type="pres">
      <dgm:prSet presAssocID="{E6C90A66-DF2C-7641-82DE-2411EFDCF58F}" presName="composite2" presStyleCnt="0"/>
      <dgm:spPr/>
    </dgm:pt>
    <dgm:pt modelId="{AD0556EC-E7A0-4709-9126-0447B3325728}" type="pres">
      <dgm:prSet presAssocID="{E6C90A66-DF2C-7641-82DE-2411EFDCF58F}" presName="background2" presStyleLbl="node2" presStyleIdx="0" presStyleCnt="6"/>
      <dgm:spPr/>
    </dgm:pt>
    <dgm:pt modelId="{0F36E6AA-D930-4D8C-8B89-53DD5D10C5BE}" type="pres">
      <dgm:prSet presAssocID="{E6C90A66-DF2C-7641-82DE-2411EFDCF58F}" presName="text2" presStyleLbl="fgAcc2" presStyleIdx="1" presStyleCnt="7">
        <dgm:presLayoutVars>
          <dgm:chPref val="3"/>
        </dgm:presLayoutVars>
      </dgm:prSet>
      <dgm:spPr/>
    </dgm:pt>
    <dgm:pt modelId="{36848CE5-F9BE-4B9F-8A9E-292DFD058D38}" type="pres">
      <dgm:prSet presAssocID="{E6C90A66-DF2C-7641-82DE-2411EFDCF58F}" presName="hierChild3" presStyleCnt="0"/>
      <dgm:spPr/>
    </dgm:pt>
    <dgm:pt modelId="{873F8AB2-2E91-47BB-94B2-F386C3532169}" type="pres">
      <dgm:prSet presAssocID="{2854E9A4-2CAF-E941-8F79-A8A1CCAC6E9F}" presName="Name10" presStyleLbl="parChTrans1D2" presStyleIdx="2" presStyleCnt="7"/>
      <dgm:spPr/>
    </dgm:pt>
    <dgm:pt modelId="{47634091-A180-4301-83C8-AF4F47A690C3}" type="pres">
      <dgm:prSet presAssocID="{67DCB045-3AD4-7E49-AAB0-420359A5313E}" presName="hierRoot2" presStyleCnt="0"/>
      <dgm:spPr/>
    </dgm:pt>
    <dgm:pt modelId="{863F7F76-79C8-4929-A0AD-B4082766315B}" type="pres">
      <dgm:prSet presAssocID="{67DCB045-3AD4-7E49-AAB0-420359A5313E}" presName="composite2" presStyleCnt="0"/>
      <dgm:spPr/>
    </dgm:pt>
    <dgm:pt modelId="{1C026C73-6C44-4B4B-BA53-39D826616C1F}" type="pres">
      <dgm:prSet presAssocID="{67DCB045-3AD4-7E49-AAB0-420359A5313E}" presName="background2" presStyleLbl="node2" presStyleIdx="1" presStyleCnt="6"/>
      <dgm:spPr/>
    </dgm:pt>
    <dgm:pt modelId="{283E1467-0E7F-41A8-800A-750FB52F78C9}" type="pres">
      <dgm:prSet presAssocID="{67DCB045-3AD4-7E49-AAB0-420359A5313E}" presName="text2" presStyleLbl="fgAcc2" presStyleIdx="2" presStyleCnt="7">
        <dgm:presLayoutVars>
          <dgm:chPref val="3"/>
        </dgm:presLayoutVars>
      </dgm:prSet>
      <dgm:spPr/>
    </dgm:pt>
    <dgm:pt modelId="{B61E35E9-773E-4E16-9CFE-E42E6821AF6F}" type="pres">
      <dgm:prSet presAssocID="{67DCB045-3AD4-7E49-AAB0-420359A5313E}" presName="hierChild3" presStyleCnt="0"/>
      <dgm:spPr/>
    </dgm:pt>
    <dgm:pt modelId="{E81A8D07-BF0E-4F1D-98AF-BE6F99DB371D}" type="pres">
      <dgm:prSet presAssocID="{35634BA3-3726-EB44-BAFA-B2A228CA0A7D}" presName="Name10" presStyleLbl="parChTrans1D2" presStyleIdx="3" presStyleCnt="7"/>
      <dgm:spPr/>
    </dgm:pt>
    <dgm:pt modelId="{BFE415F5-FE31-49BB-89C4-35EE7971713A}" type="pres">
      <dgm:prSet presAssocID="{45ABFB34-389A-BC45-AE7C-E2D163017F16}" presName="hierRoot2" presStyleCnt="0"/>
      <dgm:spPr/>
    </dgm:pt>
    <dgm:pt modelId="{A276F5B7-76DC-4839-BCD9-EAFAB6538B8E}" type="pres">
      <dgm:prSet presAssocID="{45ABFB34-389A-BC45-AE7C-E2D163017F16}" presName="composite2" presStyleCnt="0"/>
      <dgm:spPr/>
    </dgm:pt>
    <dgm:pt modelId="{35DE859E-E9AD-4FB6-845A-E67295248EE8}" type="pres">
      <dgm:prSet presAssocID="{45ABFB34-389A-BC45-AE7C-E2D163017F16}" presName="background2" presStyleLbl="node2" presStyleIdx="2" presStyleCnt="6"/>
      <dgm:spPr/>
    </dgm:pt>
    <dgm:pt modelId="{77EE720A-D791-424B-AD2C-9397AEEE1B02}" type="pres">
      <dgm:prSet presAssocID="{45ABFB34-389A-BC45-AE7C-E2D163017F16}" presName="text2" presStyleLbl="fgAcc2" presStyleIdx="3" presStyleCnt="7">
        <dgm:presLayoutVars>
          <dgm:chPref val="3"/>
        </dgm:presLayoutVars>
      </dgm:prSet>
      <dgm:spPr/>
    </dgm:pt>
    <dgm:pt modelId="{9F90C791-1168-4982-81D1-D42343DEA6E8}" type="pres">
      <dgm:prSet presAssocID="{45ABFB34-389A-BC45-AE7C-E2D163017F16}" presName="hierChild3" presStyleCnt="0"/>
      <dgm:spPr/>
    </dgm:pt>
    <dgm:pt modelId="{928921A1-A7F6-4624-8AFC-9CC553BE2E52}" type="pres">
      <dgm:prSet presAssocID="{45CA655C-31E1-6D4F-A3BE-8852E715FF3A}" presName="Name10" presStyleLbl="parChTrans1D2" presStyleIdx="4" presStyleCnt="7"/>
      <dgm:spPr/>
    </dgm:pt>
    <dgm:pt modelId="{9395DD90-B7A3-478A-94F6-97DE38077188}" type="pres">
      <dgm:prSet presAssocID="{04AAFA23-79D5-7945-B9DD-3F441DA24C7B}" presName="hierRoot2" presStyleCnt="0"/>
      <dgm:spPr/>
    </dgm:pt>
    <dgm:pt modelId="{064CB706-936F-4725-9E41-51E924230690}" type="pres">
      <dgm:prSet presAssocID="{04AAFA23-79D5-7945-B9DD-3F441DA24C7B}" presName="composite2" presStyleCnt="0"/>
      <dgm:spPr/>
    </dgm:pt>
    <dgm:pt modelId="{AE787836-39E1-46B4-A3BD-86D7D9FB60C2}" type="pres">
      <dgm:prSet presAssocID="{04AAFA23-79D5-7945-B9DD-3F441DA24C7B}" presName="background2" presStyleLbl="node2" presStyleIdx="3" presStyleCnt="6"/>
      <dgm:spPr/>
    </dgm:pt>
    <dgm:pt modelId="{042A98D3-D989-4053-90F3-49629653113F}" type="pres">
      <dgm:prSet presAssocID="{04AAFA23-79D5-7945-B9DD-3F441DA24C7B}" presName="text2" presStyleLbl="fgAcc2" presStyleIdx="4" presStyleCnt="7">
        <dgm:presLayoutVars>
          <dgm:chPref val="3"/>
        </dgm:presLayoutVars>
      </dgm:prSet>
      <dgm:spPr/>
    </dgm:pt>
    <dgm:pt modelId="{3681F034-E37F-426B-8939-6E402CE8FE9C}" type="pres">
      <dgm:prSet presAssocID="{04AAFA23-79D5-7945-B9DD-3F441DA24C7B}" presName="hierChild3" presStyleCnt="0"/>
      <dgm:spPr/>
    </dgm:pt>
    <dgm:pt modelId="{49B35292-2072-47AE-9C16-AC1301FCBF53}" type="pres">
      <dgm:prSet presAssocID="{26747C95-0E8A-5C44-9DC9-32817744ACD0}" presName="Name10" presStyleLbl="parChTrans1D2" presStyleIdx="5" presStyleCnt="7"/>
      <dgm:spPr/>
    </dgm:pt>
    <dgm:pt modelId="{19F94431-B13D-49BC-8685-37D5B70A44FA}" type="pres">
      <dgm:prSet presAssocID="{0B45792C-66B1-2B47-9374-79A49D4BF439}" presName="hierRoot2" presStyleCnt="0"/>
      <dgm:spPr/>
    </dgm:pt>
    <dgm:pt modelId="{7371AA9C-6352-4F5D-B52E-18CBF147BCC2}" type="pres">
      <dgm:prSet presAssocID="{0B45792C-66B1-2B47-9374-79A49D4BF439}" presName="composite2" presStyleCnt="0"/>
      <dgm:spPr/>
    </dgm:pt>
    <dgm:pt modelId="{7CA469E6-5F10-408A-ADAD-52FA53BAE877}" type="pres">
      <dgm:prSet presAssocID="{0B45792C-66B1-2B47-9374-79A49D4BF439}" presName="background2" presStyleLbl="node2" presStyleIdx="4" presStyleCnt="6"/>
      <dgm:spPr/>
    </dgm:pt>
    <dgm:pt modelId="{C2F67657-9F9A-4EBF-BD50-6A2D09CFC7A5}" type="pres">
      <dgm:prSet presAssocID="{0B45792C-66B1-2B47-9374-79A49D4BF439}" presName="text2" presStyleLbl="fgAcc2" presStyleIdx="5" presStyleCnt="7">
        <dgm:presLayoutVars>
          <dgm:chPref val="3"/>
        </dgm:presLayoutVars>
      </dgm:prSet>
      <dgm:spPr/>
    </dgm:pt>
    <dgm:pt modelId="{BE068904-637B-4F88-A570-CE5BC05F8486}" type="pres">
      <dgm:prSet presAssocID="{0B45792C-66B1-2B47-9374-79A49D4BF439}" presName="hierChild3" presStyleCnt="0"/>
      <dgm:spPr/>
    </dgm:pt>
    <dgm:pt modelId="{CE08DFEC-36DC-4024-A214-187564568836}" type="pres">
      <dgm:prSet presAssocID="{26689418-51F5-EB46-ACF9-46C4B6EC0FA0}" presName="Name10" presStyleLbl="parChTrans1D2" presStyleIdx="6" presStyleCnt="7"/>
      <dgm:spPr/>
    </dgm:pt>
    <dgm:pt modelId="{64880053-2F52-491F-B178-D681DFF4F744}" type="pres">
      <dgm:prSet presAssocID="{AC3A5257-3758-CA48-947E-3BFD90460371}" presName="hierRoot2" presStyleCnt="0"/>
      <dgm:spPr/>
    </dgm:pt>
    <dgm:pt modelId="{67F7181A-E1C0-4792-BCC2-8C5FAD746CF4}" type="pres">
      <dgm:prSet presAssocID="{AC3A5257-3758-CA48-947E-3BFD90460371}" presName="composite2" presStyleCnt="0"/>
      <dgm:spPr/>
    </dgm:pt>
    <dgm:pt modelId="{17705CDE-9E77-40C3-A583-59765EFF395F}" type="pres">
      <dgm:prSet presAssocID="{AC3A5257-3758-CA48-947E-3BFD90460371}" presName="background2" presStyleLbl="node2" presStyleIdx="5" presStyleCnt="6"/>
      <dgm:spPr/>
    </dgm:pt>
    <dgm:pt modelId="{4A6C5F11-16A6-42FE-8C80-F17192DB00CD}" type="pres">
      <dgm:prSet presAssocID="{AC3A5257-3758-CA48-947E-3BFD90460371}" presName="text2" presStyleLbl="fgAcc2" presStyleIdx="6" presStyleCnt="7">
        <dgm:presLayoutVars>
          <dgm:chPref val="3"/>
        </dgm:presLayoutVars>
      </dgm:prSet>
      <dgm:spPr/>
    </dgm:pt>
    <dgm:pt modelId="{52AA945E-9507-47FB-B518-2080B74C337D}" type="pres">
      <dgm:prSet presAssocID="{AC3A5257-3758-CA48-947E-3BFD90460371}" presName="hierChild3" presStyleCnt="0"/>
      <dgm:spPr/>
    </dgm:pt>
  </dgm:ptLst>
  <dgm:cxnLst>
    <dgm:cxn modelId="{AD5EDA05-4A87-45BB-8847-F25B080CE5A3}" type="presOf" srcId="{45CA655C-31E1-6D4F-A3BE-8852E715FF3A}" destId="{928921A1-A7F6-4624-8AFC-9CC553BE2E52}" srcOrd="0" destOrd="0" presId="urn:microsoft.com/office/officeart/2005/8/layout/hierarchy1"/>
    <dgm:cxn modelId="{CFEBF709-3E7A-4CC2-B492-F54E35D1A16C}" type="presOf" srcId="{35634BA3-3726-EB44-BAFA-B2A228CA0A7D}" destId="{E81A8D07-BF0E-4F1D-98AF-BE6F99DB371D}" srcOrd="0" destOrd="0" presId="urn:microsoft.com/office/officeart/2005/8/layout/hierarchy1"/>
    <dgm:cxn modelId="{F6270D0F-ED7D-4238-AD43-CCA9D12202E8}" type="presOf" srcId="{26689418-51F5-EB46-ACF9-46C4B6EC0FA0}" destId="{CE08DFEC-36DC-4024-A214-187564568836}" srcOrd="0" destOrd="0" presId="urn:microsoft.com/office/officeart/2005/8/layout/hierarchy1"/>
    <dgm:cxn modelId="{92F5BC1E-ABBD-9F44-BE71-47D0E48C2018}" srcId="{96C7E4CB-B8F0-B446-A2E4-A1CB92778325}" destId="{C6A5D8BC-7145-A648-86FF-95D62F8B4238}" srcOrd="0" destOrd="0" parTransId="{9E03BA46-BB48-CB41-8A44-B0A91BEA44EF}" sibTransId="{56DD2D4F-7453-B149-929A-8531A0E26C72}"/>
    <dgm:cxn modelId="{21A4D22F-0320-4CD9-A398-156E3F3792B3}" type="presOf" srcId="{96C7E4CB-B8F0-B446-A2E4-A1CB92778325}" destId="{CBEC113E-464E-4BB1-BD1D-933E26270147}" srcOrd="0" destOrd="0" presId="urn:microsoft.com/office/officeart/2005/8/layout/hierarchy1"/>
    <dgm:cxn modelId="{C6259F30-3BF4-436D-A9EB-58B209FFC4E5}" type="presOf" srcId="{C6A5D8BC-7145-A648-86FF-95D62F8B4238}" destId="{FB7ED589-8241-4141-A8E7-A89573F463C4}" srcOrd="0" destOrd="0" presId="urn:microsoft.com/office/officeart/2005/8/layout/hierarchy1"/>
    <dgm:cxn modelId="{E2957436-437F-43CD-AEB1-121C8D1BABE0}" type="presOf" srcId="{EF006F57-88AC-6C43-849D-6D0D26DD71CE}" destId="{B2FBC1C6-B4AA-4A84-A503-15169910F653}" srcOrd="0" destOrd="0" presId="urn:microsoft.com/office/officeart/2005/8/layout/hierarchy1"/>
    <dgm:cxn modelId="{75509137-80C5-45DD-A1CA-D9674E0301C7}" type="presOf" srcId="{2854E9A4-2CAF-E941-8F79-A8A1CCAC6E9F}" destId="{873F8AB2-2E91-47BB-94B2-F386C3532169}" srcOrd="0" destOrd="0" presId="urn:microsoft.com/office/officeart/2005/8/layout/hierarchy1"/>
    <dgm:cxn modelId="{07F9F33B-3485-5B41-930B-047577221D64}" srcId="{C6A5D8BC-7145-A648-86FF-95D62F8B4238}" destId="{905312C0-1311-C543-AA27-67D68762CA58}" srcOrd="0" destOrd="0" parTransId="{EF006F57-88AC-6C43-849D-6D0D26DD71CE}" sibTransId="{82535F6F-4FDB-624E-B140-6FF0CB817CC1}"/>
    <dgm:cxn modelId="{B0056640-46E4-E84F-88CC-5BABBFAF158E}" srcId="{C6A5D8BC-7145-A648-86FF-95D62F8B4238}" destId="{0B45792C-66B1-2B47-9374-79A49D4BF439}" srcOrd="5" destOrd="0" parTransId="{26747C95-0E8A-5C44-9DC9-32817744ACD0}" sibTransId="{8FD1B3DF-7B64-974B-8816-F030AE2914A1}"/>
    <dgm:cxn modelId="{363EBD54-FBD7-495F-9549-99CE00AC49D1}" type="presOf" srcId="{45ABFB34-389A-BC45-AE7C-E2D163017F16}" destId="{77EE720A-D791-424B-AD2C-9397AEEE1B02}" srcOrd="0" destOrd="0" presId="urn:microsoft.com/office/officeart/2005/8/layout/hierarchy1"/>
    <dgm:cxn modelId="{8D708F7E-8CCB-0A44-A540-AF1ABCE06EC5}" srcId="{C6A5D8BC-7145-A648-86FF-95D62F8B4238}" destId="{04AAFA23-79D5-7945-B9DD-3F441DA24C7B}" srcOrd="4" destOrd="0" parTransId="{45CA655C-31E1-6D4F-A3BE-8852E715FF3A}" sibTransId="{D09C4521-980B-AA43-83B7-931E4EB822B1}"/>
    <dgm:cxn modelId="{4249F280-12AF-4748-9AEC-F2BACB29CD06}" type="presOf" srcId="{905312C0-1311-C543-AA27-67D68762CA58}" destId="{F4FEDDB6-DFD3-44A6-8567-DB9315B6ECA6}" srcOrd="0" destOrd="0" presId="urn:microsoft.com/office/officeart/2005/8/layout/hierarchy1"/>
    <dgm:cxn modelId="{43810D97-6CBC-45AF-A683-D2ECB1742298}" type="presOf" srcId="{04AAFA23-79D5-7945-B9DD-3F441DA24C7B}" destId="{042A98D3-D989-4053-90F3-49629653113F}" srcOrd="0" destOrd="0" presId="urn:microsoft.com/office/officeart/2005/8/layout/hierarchy1"/>
    <dgm:cxn modelId="{8E02989E-0398-B74C-B56A-4B918F0C4D92}" srcId="{C6A5D8BC-7145-A648-86FF-95D62F8B4238}" destId="{67DCB045-3AD4-7E49-AAB0-420359A5313E}" srcOrd="2" destOrd="0" parTransId="{2854E9A4-2CAF-E941-8F79-A8A1CCAC6E9F}" sibTransId="{5F264D86-6DA2-C14C-B4DD-DB10003E9023}"/>
    <dgm:cxn modelId="{218FBCA0-8C12-4CDA-9378-EACD4FBFFFF3}" type="presOf" srcId="{26747C95-0E8A-5C44-9DC9-32817744ACD0}" destId="{49B35292-2072-47AE-9C16-AC1301FCBF53}" srcOrd="0" destOrd="0" presId="urn:microsoft.com/office/officeart/2005/8/layout/hierarchy1"/>
    <dgm:cxn modelId="{F7D8CBB4-9B05-4E34-A439-1B7AB749CB0B}" type="presOf" srcId="{E6C90A66-DF2C-7641-82DE-2411EFDCF58F}" destId="{0F36E6AA-D930-4D8C-8B89-53DD5D10C5BE}" srcOrd="0" destOrd="0" presId="urn:microsoft.com/office/officeart/2005/8/layout/hierarchy1"/>
    <dgm:cxn modelId="{C3F417C0-5723-48F5-B2AB-27602B21EA4B}" type="presOf" srcId="{AC3A5257-3758-CA48-947E-3BFD90460371}" destId="{4A6C5F11-16A6-42FE-8C80-F17192DB00CD}" srcOrd="0" destOrd="0" presId="urn:microsoft.com/office/officeart/2005/8/layout/hierarchy1"/>
    <dgm:cxn modelId="{A9C6EDCB-1E3C-47EF-90DE-F4C8EB11C835}" type="presOf" srcId="{67DCB045-3AD4-7E49-AAB0-420359A5313E}" destId="{283E1467-0E7F-41A8-800A-750FB52F78C9}" srcOrd="0" destOrd="0" presId="urn:microsoft.com/office/officeart/2005/8/layout/hierarchy1"/>
    <dgm:cxn modelId="{D78A1DD8-B9D9-FA4C-9ECA-5F14AA6AC7B7}" srcId="{C6A5D8BC-7145-A648-86FF-95D62F8B4238}" destId="{45ABFB34-389A-BC45-AE7C-E2D163017F16}" srcOrd="3" destOrd="0" parTransId="{35634BA3-3726-EB44-BAFA-B2A228CA0A7D}" sibTransId="{5156A9A2-4BF8-6B43-977F-A0B34BF5877A}"/>
    <dgm:cxn modelId="{BA7C6FD8-BF08-AF4A-8B28-D538EEF0021C}" srcId="{C6A5D8BC-7145-A648-86FF-95D62F8B4238}" destId="{E6C90A66-DF2C-7641-82DE-2411EFDCF58F}" srcOrd="1" destOrd="0" parTransId="{8E849CEF-CD51-A841-8B03-87A75AC8968C}" sibTransId="{849202B6-D0A7-FF4D-8019-E3048D58C56C}"/>
    <dgm:cxn modelId="{EE0148DD-C072-47F5-BB9E-51E1B4930944}" type="presOf" srcId="{8E849CEF-CD51-A841-8B03-87A75AC8968C}" destId="{2EA48F6A-9D92-4744-8FA6-4AEF77098AC3}" srcOrd="0" destOrd="0" presId="urn:microsoft.com/office/officeart/2005/8/layout/hierarchy1"/>
    <dgm:cxn modelId="{109878F1-09C0-AB44-B488-A59A5086E51F}" srcId="{C6A5D8BC-7145-A648-86FF-95D62F8B4238}" destId="{AC3A5257-3758-CA48-947E-3BFD90460371}" srcOrd="6" destOrd="0" parTransId="{26689418-51F5-EB46-ACF9-46C4B6EC0FA0}" sibTransId="{0A19582C-A698-AD48-A4C9-A02C349C28F2}"/>
    <dgm:cxn modelId="{197E70F2-D650-4E28-AB86-6BD777F7D626}" type="presOf" srcId="{0B45792C-66B1-2B47-9374-79A49D4BF439}" destId="{C2F67657-9F9A-4EBF-BD50-6A2D09CFC7A5}" srcOrd="0" destOrd="0" presId="urn:microsoft.com/office/officeart/2005/8/layout/hierarchy1"/>
    <dgm:cxn modelId="{AE9EEE86-8D88-4D3E-B14E-CB74F2576B17}" type="presParOf" srcId="{CBEC113E-464E-4BB1-BD1D-933E26270147}" destId="{5490D407-A39F-4B11-A346-D7AE7BF845F1}" srcOrd="0" destOrd="0" presId="urn:microsoft.com/office/officeart/2005/8/layout/hierarchy1"/>
    <dgm:cxn modelId="{6CEC7C19-A2C4-466E-B56A-6120D9B1C1C3}" type="presParOf" srcId="{5490D407-A39F-4B11-A346-D7AE7BF845F1}" destId="{5378ABB3-2185-44FF-BEBD-7662DD65BE52}" srcOrd="0" destOrd="0" presId="urn:microsoft.com/office/officeart/2005/8/layout/hierarchy1"/>
    <dgm:cxn modelId="{90C08E90-793A-4937-B27B-8CB0EEFA425F}" type="presParOf" srcId="{5378ABB3-2185-44FF-BEBD-7662DD65BE52}" destId="{FA2BFFE3-2C64-4C63-AF93-58530D55EA2D}" srcOrd="0" destOrd="0" presId="urn:microsoft.com/office/officeart/2005/8/layout/hierarchy1"/>
    <dgm:cxn modelId="{F241E2E0-1081-4F55-9FEC-728592F870E8}" type="presParOf" srcId="{5378ABB3-2185-44FF-BEBD-7662DD65BE52}" destId="{FB7ED589-8241-4141-A8E7-A89573F463C4}" srcOrd="1" destOrd="0" presId="urn:microsoft.com/office/officeart/2005/8/layout/hierarchy1"/>
    <dgm:cxn modelId="{755B42A3-D4F4-40A9-88CE-B5844B0F0DE7}" type="presParOf" srcId="{5490D407-A39F-4B11-A346-D7AE7BF845F1}" destId="{08B6CF5F-C490-4161-B18B-06458DAF1ECE}" srcOrd="1" destOrd="0" presId="urn:microsoft.com/office/officeart/2005/8/layout/hierarchy1"/>
    <dgm:cxn modelId="{4FE1DE52-533E-47BD-A02B-877C1EDEA7A0}" type="presParOf" srcId="{08B6CF5F-C490-4161-B18B-06458DAF1ECE}" destId="{B2FBC1C6-B4AA-4A84-A503-15169910F653}" srcOrd="0" destOrd="0" presId="urn:microsoft.com/office/officeart/2005/8/layout/hierarchy1"/>
    <dgm:cxn modelId="{470215B1-932E-4AE8-AC6B-B75E7FA2A62E}" type="presParOf" srcId="{08B6CF5F-C490-4161-B18B-06458DAF1ECE}" destId="{68660A9F-6A6E-45C7-9F0B-51B189F349C0}" srcOrd="1" destOrd="0" presId="urn:microsoft.com/office/officeart/2005/8/layout/hierarchy1"/>
    <dgm:cxn modelId="{340A3D88-738E-43F2-9B34-A1C739D56B65}" type="presParOf" srcId="{68660A9F-6A6E-45C7-9F0B-51B189F349C0}" destId="{D418C9BB-8998-42EA-801B-7CFEA92D2759}" srcOrd="0" destOrd="0" presId="urn:microsoft.com/office/officeart/2005/8/layout/hierarchy1"/>
    <dgm:cxn modelId="{6ECB1E1D-4739-43F3-8884-ADF64DBAB3D2}" type="presParOf" srcId="{D418C9BB-8998-42EA-801B-7CFEA92D2759}" destId="{68581C46-1A90-442B-8FB5-C275AB8FBA01}" srcOrd="0" destOrd="0" presId="urn:microsoft.com/office/officeart/2005/8/layout/hierarchy1"/>
    <dgm:cxn modelId="{8137FF0F-B32E-444B-BA1A-8B0B021C0303}" type="presParOf" srcId="{D418C9BB-8998-42EA-801B-7CFEA92D2759}" destId="{F4FEDDB6-DFD3-44A6-8567-DB9315B6ECA6}" srcOrd="1" destOrd="0" presId="urn:microsoft.com/office/officeart/2005/8/layout/hierarchy1"/>
    <dgm:cxn modelId="{6058DABD-041C-4FB4-8D3A-FA3F3E7993E4}" type="presParOf" srcId="{68660A9F-6A6E-45C7-9F0B-51B189F349C0}" destId="{8D86274B-6AE1-45B8-993E-ECC5D480C2D1}" srcOrd="1" destOrd="0" presId="urn:microsoft.com/office/officeart/2005/8/layout/hierarchy1"/>
    <dgm:cxn modelId="{7C8BFE2C-F49A-46C0-9BFA-84E2BD94D4B7}" type="presParOf" srcId="{08B6CF5F-C490-4161-B18B-06458DAF1ECE}" destId="{2EA48F6A-9D92-4744-8FA6-4AEF77098AC3}" srcOrd="2" destOrd="0" presId="urn:microsoft.com/office/officeart/2005/8/layout/hierarchy1"/>
    <dgm:cxn modelId="{854481BE-147C-4C88-B803-53A88AD6540E}" type="presParOf" srcId="{08B6CF5F-C490-4161-B18B-06458DAF1ECE}" destId="{8EA31B3B-4C6A-4C23-9015-5E9895E1AA4A}" srcOrd="3" destOrd="0" presId="urn:microsoft.com/office/officeart/2005/8/layout/hierarchy1"/>
    <dgm:cxn modelId="{1E20EBD5-F360-4B86-A9B9-E4D9E5C2753B}" type="presParOf" srcId="{8EA31B3B-4C6A-4C23-9015-5E9895E1AA4A}" destId="{7C5A0477-D6D4-4AA9-A026-D4C03713D1D0}" srcOrd="0" destOrd="0" presId="urn:microsoft.com/office/officeart/2005/8/layout/hierarchy1"/>
    <dgm:cxn modelId="{4A2A07FF-FC81-43FC-9A15-456FA7D2EC84}" type="presParOf" srcId="{7C5A0477-D6D4-4AA9-A026-D4C03713D1D0}" destId="{AD0556EC-E7A0-4709-9126-0447B3325728}" srcOrd="0" destOrd="0" presId="urn:microsoft.com/office/officeart/2005/8/layout/hierarchy1"/>
    <dgm:cxn modelId="{6039B740-7B8B-49A3-B11A-26AE3C2372C7}" type="presParOf" srcId="{7C5A0477-D6D4-4AA9-A026-D4C03713D1D0}" destId="{0F36E6AA-D930-4D8C-8B89-53DD5D10C5BE}" srcOrd="1" destOrd="0" presId="urn:microsoft.com/office/officeart/2005/8/layout/hierarchy1"/>
    <dgm:cxn modelId="{332C7EC7-E972-4EF4-9E34-69EBCD0934A8}" type="presParOf" srcId="{8EA31B3B-4C6A-4C23-9015-5E9895E1AA4A}" destId="{36848CE5-F9BE-4B9F-8A9E-292DFD058D38}" srcOrd="1" destOrd="0" presId="urn:microsoft.com/office/officeart/2005/8/layout/hierarchy1"/>
    <dgm:cxn modelId="{B6D1B6DD-10EB-4A49-99EB-1D09A6411862}" type="presParOf" srcId="{08B6CF5F-C490-4161-B18B-06458DAF1ECE}" destId="{873F8AB2-2E91-47BB-94B2-F386C3532169}" srcOrd="4" destOrd="0" presId="urn:microsoft.com/office/officeart/2005/8/layout/hierarchy1"/>
    <dgm:cxn modelId="{673F1687-2892-4F02-A0DD-973506B72675}" type="presParOf" srcId="{08B6CF5F-C490-4161-B18B-06458DAF1ECE}" destId="{47634091-A180-4301-83C8-AF4F47A690C3}" srcOrd="5" destOrd="0" presId="urn:microsoft.com/office/officeart/2005/8/layout/hierarchy1"/>
    <dgm:cxn modelId="{C4DB2501-A751-44D6-B54F-DE321C2271B0}" type="presParOf" srcId="{47634091-A180-4301-83C8-AF4F47A690C3}" destId="{863F7F76-79C8-4929-A0AD-B4082766315B}" srcOrd="0" destOrd="0" presId="urn:microsoft.com/office/officeart/2005/8/layout/hierarchy1"/>
    <dgm:cxn modelId="{FD9E1A75-C76D-4384-A222-7E754F2D74F6}" type="presParOf" srcId="{863F7F76-79C8-4929-A0AD-B4082766315B}" destId="{1C026C73-6C44-4B4B-BA53-39D826616C1F}" srcOrd="0" destOrd="0" presId="urn:microsoft.com/office/officeart/2005/8/layout/hierarchy1"/>
    <dgm:cxn modelId="{0361516E-60E6-4DE6-BE68-9A2F1BB86467}" type="presParOf" srcId="{863F7F76-79C8-4929-A0AD-B4082766315B}" destId="{283E1467-0E7F-41A8-800A-750FB52F78C9}" srcOrd="1" destOrd="0" presId="urn:microsoft.com/office/officeart/2005/8/layout/hierarchy1"/>
    <dgm:cxn modelId="{017C7F13-B9FB-42EC-AB25-E29569992009}" type="presParOf" srcId="{47634091-A180-4301-83C8-AF4F47A690C3}" destId="{B61E35E9-773E-4E16-9CFE-E42E6821AF6F}" srcOrd="1" destOrd="0" presId="urn:microsoft.com/office/officeart/2005/8/layout/hierarchy1"/>
    <dgm:cxn modelId="{460F11F6-FD64-4BEF-A698-33ACFBAAB24C}" type="presParOf" srcId="{08B6CF5F-C490-4161-B18B-06458DAF1ECE}" destId="{E81A8D07-BF0E-4F1D-98AF-BE6F99DB371D}" srcOrd="6" destOrd="0" presId="urn:microsoft.com/office/officeart/2005/8/layout/hierarchy1"/>
    <dgm:cxn modelId="{432C4A72-D661-4B72-A63C-B942CD1B33DF}" type="presParOf" srcId="{08B6CF5F-C490-4161-B18B-06458DAF1ECE}" destId="{BFE415F5-FE31-49BB-89C4-35EE7971713A}" srcOrd="7" destOrd="0" presId="urn:microsoft.com/office/officeart/2005/8/layout/hierarchy1"/>
    <dgm:cxn modelId="{87610FAC-0457-4511-B320-A8B6E6B47D56}" type="presParOf" srcId="{BFE415F5-FE31-49BB-89C4-35EE7971713A}" destId="{A276F5B7-76DC-4839-BCD9-EAFAB6538B8E}" srcOrd="0" destOrd="0" presId="urn:microsoft.com/office/officeart/2005/8/layout/hierarchy1"/>
    <dgm:cxn modelId="{5BB64C47-A67C-4A38-9928-E520F9924FA2}" type="presParOf" srcId="{A276F5B7-76DC-4839-BCD9-EAFAB6538B8E}" destId="{35DE859E-E9AD-4FB6-845A-E67295248EE8}" srcOrd="0" destOrd="0" presId="urn:microsoft.com/office/officeart/2005/8/layout/hierarchy1"/>
    <dgm:cxn modelId="{9C972F29-3436-4FDE-A68A-28F2AC928947}" type="presParOf" srcId="{A276F5B7-76DC-4839-BCD9-EAFAB6538B8E}" destId="{77EE720A-D791-424B-AD2C-9397AEEE1B02}" srcOrd="1" destOrd="0" presId="urn:microsoft.com/office/officeart/2005/8/layout/hierarchy1"/>
    <dgm:cxn modelId="{8CE7C5EC-F609-4C70-9144-B55A82C0B221}" type="presParOf" srcId="{BFE415F5-FE31-49BB-89C4-35EE7971713A}" destId="{9F90C791-1168-4982-81D1-D42343DEA6E8}" srcOrd="1" destOrd="0" presId="urn:microsoft.com/office/officeart/2005/8/layout/hierarchy1"/>
    <dgm:cxn modelId="{86A24CF7-D785-4C6E-AA4D-2FAA6F751054}" type="presParOf" srcId="{08B6CF5F-C490-4161-B18B-06458DAF1ECE}" destId="{928921A1-A7F6-4624-8AFC-9CC553BE2E52}" srcOrd="8" destOrd="0" presId="urn:microsoft.com/office/officeart/2005/8/layout/hierarchy1"/>
    <dgm:cxn modelId="{F266F127-521F-4E0B-B436-C3BA5CBD87D4}" type="presParOf" srcId="{08B6CF5F-C490-4161-B18B-06458DAF1ECE}" destId="{9395DD90-B7A3-478A-94F6-97DE38077188}" srcOrd="9" destOrd="0" presId="urn:microsoft.com/office/officeart/2005/8/layout/hierarchy1"/>
    <dgm:cxn modelId="{7CA6DDD4-2F15-4856-95F7-E211AF3BDB1C}" type="presParOf" srcId="{9395DD90-B7A3-478A-94F6-97DE38077188}" destId="{064CB706-936F-4725-9E41-51E924230690}" srcOrd="0" destOrd="0" presId="urn:microsoft.com/office/officeart/2005/8/layout/hierarchy1"/>
    <dgm:cxn modelId="{0EFD5D84-CA0A-4E02-9F30-4E1037C67409}" type="presParOf" srcId="{064CB706-936F-4725-9E41-51E924230690}" destId="{AE787836-39E1-46B4-A3BD-86D7D9FB60C2}" srcOrd="0" destOrd="0" presId="urn:microsoft.com/office/officeart/2005/8/layout/hierarchy1"/>
    <dgm:cxn modelId="{9A867410-3B68-4D6C-8878-5AC479005DED}" type="presParOf" srcId="{064CB706-936F-4725-9E41-51E924230690}" destId="{042A98D3-D989-4053-90F3-49629653113F}" srcOrd="1" destOrd="0" presId="urn:microsoft.com/office/officeart/2005/8/layout/hierarchy1"/>
    <dgm:cxn modelId="{81015C68-AADC-46D0-8B55-CB6E3186DD6D}" type="presParOf" srcId="{9395DD90-B7A3-478A-94F6-97DE38077188}" destId="{3681F034-E37F-426B-8939-6E402CE8FE9C}" srcOrd="1" destOrd="0" presId="urn:microsoft.com/office/officeart/2005/8/layout/hierarchy1"/>
    <dgm:cxn modelId="{DA7AF51A-6632-4E7B-BA69-757351D97664}" type="presParOf" srcId="{08B6CF5F-C490-4161-B18B-06458DAF1ECE}" destId="{49B35292-2072-47AE-9C16-AC1301FCBF53}" srcOrd="10" destOrd="0" presId="urn:microsoft.com/office/officeart/2005/8/layout/hierarchy1"/>
    <dgm:cxn modelId="{F25031E3-42A0-48A4-9CF0-CD4EFBA9421F}" type="presParOf" srcId="{08B6CF5F-C490-4161-B18B-06458DAF1ECE}" destId="{19F94431-B13D-49BC-8685-37D5B70A44FA}" srcOrd="11" destOrd="0" presId="urn:microsoft.com/office/officeart/2005/8/layout/hierarchy1"/>
    <dgm:cxn modelId="{832F11E6-B0B0-4F1E-89BA-8F6902D74E3F}" type="presParOf" srcId="{19F94431-B13D-49BC-8685-37D5B70A44FA}" destId="{7371AA9C-6352-4F5D-B52E-18CBF147BCC2}" srcOrd="0" destOrd="0" presId="urn:microsoft.com/office/officeart/2005/8/layout/hierarchy1"/>
    <dgm:cxn modelId="{0728F4E6-8B29-4BCB-A5F8-79BF31E6527F}" type="presParOf" srcId="{7371AA9C-6352-4F5D-B52E-18CBF147BCC2}" destId="{7CA469E6-5F10-408A-ADAD-52FA53BAE877}" srcOrd="0" destOrd="0" presId="urn:microsoft.com/office/officeart/2005/8/layout/hierarchy1"/>
    <dgm:cxn modelId="{93235F06-534F-4465-BC81-DDF0483D2E3B}" type="presParOf" srcId="{7371AA9C-6352-4F5D-B52E-18CBF147BCC2}" destId="{C2F67657-9F9A-4EBF-BD50-6A2D09CFC7A5}" srcOrd="1" destOrd="0" presId="urn:microsoft.com/office/officeart/2005/8/layout/hierarchy1"/>
    <dgm:cxn modelId="{C61CA21F-BCD3-4C7A-BD5C-7E537F5C0B45}" type="presParOf" srcId="{19F94431-B13D-49BC-8685-37D5B70A44FA}" destId="{BE068904-637B-4F88-A570-CE5BC05F8486}" srcOrd="1" destOrd="0" presId="urn:microsoft.com/office/officeart/2005/8/layout/hierarchy1"/>
    <dgm:cxn modelId="{DD5008F8-26F3-40F6-B8F8-0897B82F7959}" type="presParOf" srcId="{08B6CF5F-C490-4161-B18B-06458DAF1ECE}" destId="{CE08DFEC-36DC-4024-A214-187564568836}" srcOrd="12" destOrd="0" presId="urn:microsoft.com/office/officeart/2005/8/layout/hierarchy1"/>
    <dgm:cxn modelId="{B1A7C62E-8F95-4359-BE34-21895AF36071}" type="presParOf" srcId="{08B6CF5F-C490-4161-B18B-06458DAF1ECE}" destId="{64880053-2F52-491F-B178-D681DFF4F744}" srcOrd="13" destOrd="0" presId="urn:microsoft.com/office/officeart/2005/8/layout/hierarchy1"/>
    <dgm:cxn modelId="{28D5C890-AF89-4D40-A52A-6A1F722DF57A}" type="presParOf" srcId="{64880053-2F52-491F-B178-D681DFF4F744}" destId="{67F7181A-E1C0-4792-BCC2-8C5FAD746CF4}" srcOrd="0" destOrd="0" presId="urn:microsoft.com/office/officeart/2005/8/layout/hierarchy1"/>
    <dgm:cxn modelId="{19DA34D5-127D-4A04-8C5D-267045F2227A}" type="presParOf" srcId="{67F7181A-E1C0-4792-BCC2-8C5FAD746CF4}" destId="{17705CDE-9E77-40C3-A583-59765EFF395F}" srcOrd="0" destOrd="0" presId="urn:microsoft.com/office/officeart/2005/8/layout/hierarchy1"/>
    <dgm:cxn modelId="{FADB567C-51F2-4A03-8AD1-EE37FD0A7B68}" type="presParOf" srcId="{67F7181A-E1C0-4792-BCC2-8C5FAD746CF4}" destId="{4A6C5F11-16A6-42FE-8C80-F17192DB00CD}" srcOrd="1" destOrd="0" presId="urn:microsoft.com/office/officeart/2005/8/layout/hierarchy1"/>
    <dgm:cxn modelId="{DC3CFA5A-0E74-4242-9A4D-EBD31B7B7E32}" type="presParOf" srcId="{64880053-2F52-491F-B178-D681DFF4F744}" destId="{52AA945E-9507-47FB-B518-2080B74C337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E6D753-DA6C-46B7-AB45-49B39300FD51}"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78FB22C7-946D-40B9-B8B8-AD389DB9D244}">
      <dgm:prSet phldrT="[Text]" custT="1"/>
      <dgm:spPr/>
      <dgm:t>
        <a:bodyPr/>
        <a:lstStyle/>
        <a:p>
          <a:r>
            <a:rPr lang="en-US" sz="1200" dirty="0">
              <a:latin typeface="Century Gothic" panose="020B0502020202020204" pitchFamily="34" charset="0"/>
            </a:rPr>
            <a:t>Tracy Carroll</a:t>
          </a:r>
          <a:br>
            <a:rPr lang="en-US" sz="1200" dirty="0">
              <a:latin typeface="Century Gothic" panose="020B0502020202020204" pitchFamily="34" charset="0"/>
            </a:rPr>
          </a:br>
          <a:r>
            <a:rPr lang="en-US" sz="1200" dirty="0">
              <a:latin typeface="Century Gothic" panose="020B0502020202020204" pitchFamily="34" charset="0"/>
            </a:rPr>
            <a:t>Senior Coordinator</a:t>
          </a:r>
        </a:p>
      </dgm:t>
    </dgm:pt>
    <dgm:pt modelId="{46C44C92-7E45-4900-9E70-9E680B5E2F3A}" type="parTrans" cxnId="{BE2563F4-CFB9-413E-BFC4-22C6148E4C2E}">
      <dgm:prSet/>
      <dgm:spPr/>
      <dgm:t>
        <a:bodyPr/>
        <a:lstStyle/>
        <a:p>
          <a:endParaRPr lang="en-US" sz="1600">
            <a:latin typeface="Century Gothic" panose="020B0502020202020204" pitchFamily="34" charset="0"/>
          </a:endParaRPr>
        </a:p>
      </dgm:t>
    </dgm:pt>
    <dgm:pt modelId="{9D99380B-6B2C-4219-B57C-CB83139165A4}" type="sibTrans" cxnId="{BE2563F4-CFB9-413E-BFC4-22C6148E4C2E}">
      <dgm:prSet/>
      <dgm:spPr/>
      <dgm:t>
        <a:bodyPr/>
        <a:lstStyle/>
        <a:p>
          <a:endParaRPr lang="en-US" sz="1600">
            <a:latin typeface="Century Gothic" panose="020B0502020202020204" pitchFamily="34" charset="0"/>
          </a:endParaRPr>
        </a:p>
      </dgm:t>
    </dgm:pt>
    <dgm:pt modelId="{5C54A8E8-A06C-4B42-A857-41F39D0FB30B}" type="asst">
      <dgm:prSet phldrT="[Text]" custT="1"/>
      <dgm:spPr/>
      <dgm:t>
        <a:bodyPr/>
        <a:lstStyle/>
        <a:p>
          <a:r>
            <a:rPr lang="en-US" sz="1400" dirty="0">
              <a:latin typeface="Century Gothic" panose="020B0502020202020204" pitchFamily="34" charset="0"/>
            </a:rPr>
            <a:t>Deputy Village Administrator</a:t>
          </a:r>
          <a:br>
            <a:rPr lang="en-US" sz="1200" dirty="0">
              <a:latin typeface="Century Gothic" panose="020B0502020202020204" pitchFamily="34" charset="0"/>
            </a:rPr>
          </a:br>
          <a:r>
            <a:rPr lang="en-US" sz="1200" dirty="0">
              <a:latin typeface="Century Gothic" panose="020B0502020202020204" pitchFamily="34" charset="0"/>
            </a:rPr>
            <a:t>Julie P. Doran</a:t>
          </a:r>
        </a:p>
      </dgm:t>
    </dgm:pt>
    <dgm:pt modelId="{9B37F794-B88E-4EC4-811B-2B64602D49D4}" type="parTrans" cxnId="{2E0900D7-CEA7-4F6D-87E0-4FA1D3B68C9B}">
      <dgm:prSet/>
      <dgm:spPr/>
      <dgm:t>
        <a:bodyPr/>
        <a:lstStyle/>
        <a:p>
          <a:endParaRPr lang="en-US" sz="1600">
            <a:latin typeface="Century Gothic" panose="020B0502020202020204" pitchFamily="34" charset="0"/>
          </a:endParaRPr>
        </a:p>
      </dgm:t>
    </dgm:pt>
    <dgm:pt modelId="{0DE2FC57-EAB6-4DC2-95A8-E7E0E5B82E4B}" type="sibTrans" cxnId="{2E0900D7-CEA7-4F6D-87E0-4FA1D3B68C9B}">
      <dgm:prSet/>
      <dgm:spPr/>
      <dgm:t>
        <a:bodyPr/>
        <a:lstStyle/>
        <a:p>
          <a:endParaRPr lang="en-US" sz="1600">
            <a:latin typeface="Century Gothic" panose="020B0502020202020204" pitchFamily="34" charset="0"/>
          </a:endParaRPr>
        </a:p>
      </dgm:t>
    </dgm:pt>
    <dgm:pt modelId="{6F123179-0C30-4915-8EA5-BDFFC97AB95D}" type="asst">
      <dgm:prSet custT="1"/>
      <dgm:spPr/>
      <dgm:t>
        <a:bodyPr/>
        <a:lstStyle/>
        <a:p>
          <a:r>
            <a:rPr lang="en-US" sz="1400" dirty="0">
              <a:latin typeface="Century Gothic" panose="020B0502020202020204" pitchFamily="34" charset="0"/>
            </a:rPr>
            <a:t>Executive Assistant </a:t>
          </a:r>
          <a:br>
            <a:rPr lang="en-US" sz="1200" dirty="0">
              <a:latin typeface="Century Gothic" panose="020B0502020202020204" pitchFamily="34" charset="0"/>
            </a:rPr>
          </a:br>
          <a:r>
            <a:rPr lang="en-US" sz="1200" dirty="0">
              <a:latin typeface="Century Gothic" panose="020B0502020202020204" pitchFamily="34" charset="0"/>
            </a:rPr>
            <a:t>Lauren </a:t>
          </a:r>
          <a:r>
            <a:rPr lang="en-US" sz="1200" dirty="0" err="1">
              <a:latin typeface="Century Gothic" panose="020B0502020202020204" pitchFamily="34" charset="0"/>
            </a:rPr>
            <a:t>Maluchnik</a:t>
          </a:r>
          <a:endParaRPr lang="en-US" sz="1200" dirty="0">
            <a:latin typeface="Century Gothic" panose="020B0502020202020204" pitchFamily="34" charset="0"/>
          </a:endParaRPr>
        </a:p>
      </dgm:t>
    </dgm:pt>
    <dgm:pt modelId="{01FED935-B55C-477F-BFFB-EC32A7FA289A}" type="parTrans" cxnId="{598985EC-526B-477F-BE40-B4ED39B176B6}">
      <dgm:prSet/>
      <dgm:spPr/>
      <dgm:t>
        <a:bodyPr/>
        <a:lstStyle/>
        <a:p>
          <a:endParaRPr lang="en-US" sz="1600">
            <a:latin typeface="Century Gothic" panose="020B0502020202020204" pitchFamily="34" charset="0"/>
          </a:endParaRPr>
        </a:p>
      </dgm:t>
    </dgm:pt>
    <dgm:pt modelId="{9EA5FC41-4382-4790-8920-9E4D924A5ED3}" type="sibTrans" cxnId="{598985EC-526B-477F-BE40-B4ED39B176B6}">
      <dgm:prSet/>
      <dgm:spPr/>
      <dgm:t>
        <a:bodyPr/>
        <a:lstStyle/>
        <a:p>
          <a:endParaRPr lang="en-US" sz="1600">
            <a:latin typeface="Century Gothic" panose="020B0502020202020204" pitchFamily="34" charset="0"/>
          </a:endParaRPr>
        </a:p>
      </dgm:t>
    </dgm:pt>
    <dgm:pt modelId="{DD96479E-8EC6-4C89-975B-768FAF54B555}">
      <dgm:prSet phldrT="[Text]" custT="1"/>
      <dgm:spPr/>
      <dgm:t>
        <a:bodyPr/>
        <a:lstStyle/>
        <a:p>
          <a:r>
            <a:rPr lang="en-US" sz="1200" dirty="0">
              <a:latin typeface="Century Gothic" panose="020B0502020202020204" pitchFamily="34" charset="0"/>
            </a:rPr>
            <a:t>Carol Berman</a:t>
          </a:r>
          <a:br>
            <a:rPr lang="en-US" sz="1200" dirty="0">
              <a:latin typeface="Century Gothic" panose="020B0502020202020204" pitchFamily="34" charset="0"/>
            </a:rPr>
          </a:br>
          <a:r>
            <a:rPr lang="en-US" sz="1200" dirty="0">
              <a:latin typeface="Century Gothic" panose="020B0502020202020204" pitchFamily="34" charset="0"/>
            </a:rPr>
            <a:t>Social Worker</a:t>
          </a:r>
        </a:p>
      </dgm:t>
    </dgm:pt>
    <dgm:pt modelId="{14EF8465-9EEC-4F2C-84DB-59AE5E9B2D17}" type="parTrans" cxnId="{7DAB4630-A9A6-4962-ADBB-89B1926F09E5}">
      <dgm:prSet/>
      <dgm:spPr/>
      <dgm:t>
        <a:bodyPr/>
        <a:lstStyle/>
        <a:p>
          <a:endParaRPr lang="en-US"/>
        </a:p>
      </dgm:t>
    </dgm:pt>
    <dgm:pt modelId="{9FDBDB3C-D5FB-44C8-A503-CB3BCF1D9AB2}" type="sibTrans" cxnId="{7DAB4630-A9A6-4962-ADBB-89B1926F09E5}">
      <dgm:prSet/>
      <dgm:spPr/>
      <dgm:t>
        <a:bodyPr/>
        <a:lstStyle/>
        <a:p>
          <a:endParaRPr lang="en-US"/>
        </a:p>
      </dgm:t>
    </dgm:pt>
    <dgm:pt modelId="{4C271B57-4FFE-4CBD-B5B9-F174923F2175}">
      <dgm:prSet phldrT="[Text]" custT="1"/>
      <dgm:spPr/>
      <dgm:t>
        <a:bodyPr/>
        <a:lstStyle/>
        <a:p>
          <a:r>
            <a:rPr lang="en-US" sz="1200" dirty="0">
              <a:latin typeface="Century Gothic" panose="020B0502020202020204" pitchFamily="34" charset="0"/>
            </a:rPr>
            <a:t>Scott </a:t>
          </a:r>
          <a:r>
            <a:rPr lang="en-US" sz="1200" dirty="0" err="1">
              <a:latin typeface="Century Gothic" panose="020B0502020202020204" pitchFamily="34" charset="0"/>
            </a:rPr>
            <a:t>Egelberg</a:t>
          </a:r>
          <a:br>
            <a:rPr lang="en-US" sz="1200" dirty="0">
              <a:latin typeface="Century Gothic" panose="020B0502020202020204" pitchFamily="34" charset="0"/>
            </a:rPr>
          </a:br>
          <a:r>
            <a:rPr lang="en-US" sz="1200" dirty="0">
              <a:latin typeface="Century Gothic" panose="020B0502020202020204" pitchFamily="34" charset="0"/>
            </a:rPr>
            <a:t>OEM Coordinator</a:t>
          </a:r>
        </a:p>
      </dgm:t>
    </dgm:pt>
    <dgm:pt modelId="{876B8A09-2BB8-4BF8-950B-3F544C1F9B49}" type="parTrans" cxnId="{2CBB22EE-1357-408B-A7D2-CBDFDCCB2B26}">
      <dgm:prSet/>
      <dgm:spPr/>
      <dgm:t>
        <a:bodyPr/>
        <a:lstStyle/>
        <a:p>
          <a:endParaRPr lang="en-US"/>
        </a:p>
      </dgm:t>
    </dgm:pt>
    <dgm:pt modelId="{90E929FC-F09A-47BC-98A2-220C4231A2DE}" type="sibTrans" cxnId="{2CBB22EE-1357-408B-A7D2-CBDFDCCB2B26}">
      <dgm:prSet/>
      <dgm:spPr/>
      <dgm:t>
        <a:bodyPr/>
        <a:lstStyle/>
        <a:p>
          <a:endParaRPr lang="en-US"/>
        </a:p>
      </dgm:t>
    </dgm:pt>
    <dgm:pt modelId="{C90D101B-A966-4565-A5F6-8E0558128F78}">
      <dgm:prSet phldrT="[Text]" custT="1"/>
      <dgm:spPr/>
      <dgm:t>
        <a:bodyPr/>
        <a:lstStyle/>
        <a:p>
          <a:r>
            <a:rPr lang="en-US" sz="1200" dirty="0">
              <a:latin typeface="Century Gothic" panose="020B0502020202020204" pitchFamily="34" charset="0"/>
            </a:rPr>
            <a:t>Village Administrator </a:t>
          </a:r>
          <a:br>
            <a:rPr lang="en-US" sz="1200" dirty="0">
              <a:latin typeface="Century Gothic" panose="020B0502020202020204" pitchFamily="34" charset="0"/>
            </a:rPr>
          </a:br>
          <a:r>
            <a:rPr lang="en-US" sz="1200" dirty="0">
              <a:latin typeface="Century Gothic" panose="020B0502020202020204" pitchFamily="34" charset="0"/>
            </a:rPr>
            <a:t>Adam D. Loehner</a:t>
          </a:r>
        </a:p>
      </dgm:t>
    </dgm:pt>
    <dgm:pt modelId="{2BE4CF0D-7EBB-43AE-BAB3-5FB28604E769}" type="parTrans" cxnId="{96D82203-FDC0-4A5F-93E0-8EFAF663EC6B}">
      <dgm:prSet/>
      <dgm:spPr/>
      <dgm:t>
        <a:bodyPr/>
        <a:lstStyle/>
        <a:p>
          <a:endParaRPr lang="en-US"/>
        </a:p>
      </dgm:t>
    </dgm:pt>
    <dgm:pt modelId="{3BF52902-BAAE-485C-8D3D-A5360951BE91}" type="sibTrans" cxnId="{96D82203-FDC0-4A5F-93E0-8EFAF663EC6B}">
      <dgm:prSet/>
      <dgm:spPr/>
      <dgm:t>
        <a:bodyPr/>
        <a:lstStyle/>
        <a:p>
          <a:endParaRPr lang="en-US"/>
        </a:p>
      </dgm:t>
    </dgm:pt>
    <dgm:pt modelId="{229A3C86-3F00-4748-B681-FCC3111AB3F2}" type="pres">
      <dgm:prSet presAssocID="{1FE6D753-DA6C-46B7-AB45-49B39300FD51}" presName="hierChild1" presStyleCnt="0">
        <dgm:presLayoutVars>
          <dgm:chPref val="1"/>
          <dgm:dir/>
          <dgm:animOne val="branch"/>
          <dgm:animLvl val="lvl"/>
          <dgm:resizeHandles/>
        </dgm:presLayoutVars>
      </dgm:prSet>
      <dgm:spPr/>
    </dgm:pt>
    <dgm:pt modelId="{A7FC2194-B324-4BB5-BEB1-5333D5DB7687}" type="pres">
      <dgm:prSet presAssocID="{78FB22C7-946D-40B9-B8B8-AD389DB9D244}" presName="hierRoot1" presStyleCnt="0"/>
      <dgm:spPr/>
    </dgm:pt>
    <dgm:pt modelId="{B4632014-ECBC-486A-A5AA-019C94C021F6}" type="pres">
      <dgm:prSet presAssocID="{78FB22C7-946D-40B9-B8B8-AD389DB9D244}" presName="composite" presStyleCnt="0"/>
      <dgm:spPr/>
    </dgm:pt>
    <dgm:pt modelId="{F3BB3B82-A49E-4E86-A8C4-EF3185064A51}" type="pres">
      <dgm:prSet presAssocID="{78FB22C7-946D-40B9-B8B8-AD389DB9D244}" presName="background" presStyleLbl="node0" presStyleIdx="0" presStyleCnt="4"/>
      <dgm:spPr/>
    </dgm:pt>
    <dgm:pt modelId="{63527FDE-CE30-4A48-8553-D95AD8FCDE67}" type="pres">
      <dgm:prSet presAssocID="{78FB22C7-946D-40B9-B8B8-AD389DB9D244}" presName="text" presStyleLbl="fgAcc0" presStyleIdx="0" presStyleCnt="4" custLinFactNeighborX="1098" custLinFactNeighborY="-117">
        <dgm:presLayoutVars>
          <dgm:chPref val="3"/>
        </dgm:presLayoutVars>
      </dgm:prSet>
      <dgm:spPr/>
    </dgm:pt>
    <dgm:pt modelId="{C3243793-ECCD-4EDA-BF37-73C4FC0A80D9}" type="pres">
      <dgm:prSet presAssocID="{78FB22C7-946D-40B9-B8B8-AD389DB9D244}" presName="hierChild2" presStyleCnt="0"/>
      <dgm:spPr/>
    </dgm:pt>
    <dgm:pt modelId="{1386AAF9-8560-4183-AE97-B96712496F68}" type="pres">
      <dgm:prSet presAssocID="{DD96479E-8EC6-4C89-975B-768FAF54B555}" presName="hierRoot1" presStyleCnt="0"/>
      <dgm:spPr/>
    </dgm:pt>
    <dgm:pt modelId="{2EA81747-10BA-4B32-988C-39940743AD4C}" type="pres">
      <dgm:prSet presAssocID="{DD96479E-8EC6-4C89-975B-768FAF54B555}" presName="composite" presStyleCnt="0"/>
      <dgm:spPr/>
    </dgm:pt>
    <dgm:pt modelId="{2DE22942-A897-44E3-931A-54085C11E758}" type="pres">
      <dgm:prSet presAssocID="{DD96479E-8EC6-4C89-975B-768FAF54B555}" presName="background" presStyleLbl="node0" presStyleIdx="1" presStyleCnt="4"/>
      <dgm:spPr/>
    </dgm:pt>
    <dgm:pt modelId="{8FE4ECD2-2D12-4A87-B1CF-03DD9B887C7F}" type="pres">
      <dgm:prSet presAssocID="{DD96479E-8EC6-4C89-975B-768FAF54B555}" presName="text" presStyleLbl="fgAcc0" presStyleIdx="1" presStyleCnt="4">
        <dgm:presLayoutVars>
          <dgm:chPref val="3"/>
        </dgm:presLayoutVars>
      </dgm:prSet>
      <dgm:spPr/>
    </dgm:pt>
    <dgm:pt modelId="{2482EDFE-DEEA-4B56-A14A-82C5DDD93F99}" type="pres">
      <dgm:prSet presAssocID="{DD96479E-8EC6-4C89-975B-768FAF54B555}" presName="hierChild2" presStyleCnt="0"/>
      <dgm:spPr/>
    </dgm:pt>
    <dgm:pt modelId="{3AEE8710-0477-46F5-8275-CBEF05373DFF}" type="pres">
      <dgm:prSet presAssocID="{4C271B57-4FFE-4CBD-B5B9-F174923F2175}" presName="hierRoot1" presStyleCnt="0"/>
      <dgm:spPr/>
    </dgm:pt>
    <dgm:pt modelId="{4859F7B9-F18D-4F45-87A2-F6A42FF5020E}" type="pres">
      <dgm:prSet presAssocID="{4C271B57-4FFE-4CBD-B5B9-F174923F2175}" presName="composite" presStyleCnt="0"/>
      <dgm:spPr/>
    </dgm:pt>
    <dgm:pt modelId="{A43254AF-BDA3-4592-B4BA-3DB98150D44F}" type="pres">
      <dgm:prSet presAssocID="{4C271B57-4FFE-4CBD-B5B9-F174923F2175}" presName="background" presStyleLbl="node0" presStyleIdx="2" presStyleCnt="4"/>
      <dgm:spPr/>
    </dgm:pt>
    <dgm:pt modelId="{B026BF97-21C9-425A-923E-39BAC983DB59}" type="pres">
      <dgm:prSet presAssocID="{4C271B57-4FFE-4CBD-B5B9-F174923F2175}" presName="text" presStyleLbl="fgAcc0" presStyleIdx="2" presStyleCnt="4">
        <dgm:presLayoutVars>
          <dgm:chPref val="3"/>
        </dgm:presLayoutVars>
      </dgm:prSet>
      <dgm:spPr/>
    </dgm:pt>
    <dgm:pt modelId="{C691F310-E84C-4893-B7D7-C1C744FAFF5D}" type="pres">
      <dgm:prSet presAssocID="{4C271B57-4FFE-4CBD-B5B9-F174923F2175}" presName="hierChild2" presStyleCnt="0"/>
      <dgm:spPr/>
    </dgm:pt>
    <dgm:pt modelId="{F106E63A-EE9C-450A-8029-51CA1AF70437}" type="pres">
      <dgm:prSet presAssocID="{C90D101B-A966-4565-A5F6-8E0558128F78}" presName="hierRoot1" presStyleCnt="0"/>
      <dgm:spPr/>
    </dgm:pt>
    <dgm:pt modelId="{C4FCE299-B756-4839-A9E7-8199B6D9BA4E}" type="pres">
      <dgm:prSet presAssocID="{C90D101B-A966-4565-A5F6-8E0558128F78}" presName="composite" presStyleCnt="0"/>
      <dgm:spPr/>
    </dgm:pt>
    <dgm:pt modelId="{E31DB6AB-8001-4A35-86A3-3FC012E0302F}" type="pres">
      <dgm:prSet presAssocID="{C90D101B-A966-4565-A5F6-8E0558128F78}" presName="background" presStyleLbl="node0" presStyleIdx="3" presStyleCnt="4"/>
      <dgm:spPr/>
    </dgm:pt>
    <dgm:pt modelId="{208DD9FA-F744-4C9A-8A1D-2DD2610AEB41}" type="pres">
      <dgm:prSet presAssocID="{C90D101B-A966-4565-A5F6-8E0558128F78}" presName="text" presStyleLbl="fgAcc0" presStyleIdx="3" presStyleCnt="4">
        <dgm:presLayoutVars>
          <dgm:chPref val="3"/>
        </dgm:presLayoutVars>
      </dgm:prSet>
      <dgm:spPr/>
    </dgm:pt>
    <dgm:pt modelId="{0694E544-E9F6-4B10-94A4-BFFFE9BFC7B5}" type="pres">
      <dgm:prSet presAssocID="{C90D101B-A966-4565-A5F6-8E0558128F78}" presName="hierChild2" presStyleCnt="0"/>
      <dgm:spPr/>
    </dgm:pt>
    <dgm:pt modelId="{90907E7E-19AF-49B6-A022-5EA6C94FC193}" type="pres">
      <dgm:prSet presAssocID="{9B37F794-B88E-4EC4-811B-2B64602D49D4}" presName="Name10" presStyleLbl="parChTrans1D2" presStyleIdx="0" presStyleCnt="2"/>
      <dgm:spPr/>
    </dgm:pt>
    <dgm:pt modelId="{7049DD33-3B99-4EAF-955F-3C0F1BFC30A7}" type="pres">
      <dgm:prSet presAssocID="{5C54A8E8-A06C-4B42-A857-41F39D0FB30B}" presName="hierRoot2" presStyleCnt="0"/>
      <dgm:spPr/>
    </dgm:pt>
    <dgm:pt modelId="{46AD171F-6BD0-4D3F-A85E-2079202DCF57}" type="pres">
      <dgm:prSet presAssocID="{5C54A8E8-A06C-4B42-A857-41F39D0FB30B}" presName="composite2" presStyleCnt="0"/>
      <dgm:spPr/>
    </dgm:pt>
    <dgm:pt modelId="{B34D7B1C-BEAA-493C-8A3B-1C280FF0A2E5}" type="pres">
      <dgm:prSet presAssocID="{5C54A8E8-A06C-4B42-A857-41F39D0FB30B}" presName="background2" presStyleLbl="asst1" presStyleIdx="0" presStyleCnt="2"/>
      <dgm:spPr/>
    </dgm:pt>
    <dgm:pt modelId="{3837B3DB-0B1B-437B-B1EB-3F25CA82D2F0}" type="pres">
      <dgm:prSet presAssocID="{5C54A8E8-A06C-4B42-A857-41F39D0FB30B}" presName="text2" presStyleLbl="fgAcc2" presStyleIdx="0" presStyleCnt="2">
        <dgm:presLayoutVars>
          <dgm:chPref val="3"/>
        </dgm:presLayoutVars>
      </dgm:prSet>
      <dgm:spPr/>
    </dgm:pt>
    <dgm:pt modelId="{979C2412-475E-48CD-83CC-819A13383435}" type="pres">
      <dgm:prSet presAssocID="{5C54A8E8-A06C-4B42-A857-41F39D0FB30B}" presName="hierChild3" presStyleCnt="0"/>
      <dgm:spPr/>
    </dgm:pt>
    <dgm:pt modelId="{482E12B4-AA4A-47BF-AC20-5ADA45917CE1}" type="pres">
      <dgm:prSet presAssocID="{01FED935-B55C-477F-BFFB-EC32A7FA289A}" presName="Name10" presStyleLbl="parChTrans1D2" presStyleIdx="1" presStyleCnt="2"/>
      <dgm:spPr/>
    </dgm:pt>
    <dgm:pt modelId="{A5F94E0F-3C8B-4236-A671-B670BA2E71B6}" type="pres">
      <dgm:prSet presAssocID="{6F123179-0C30-4915-8EA5-BDFFC97AB95D}" presName="hierRoot2" presStyleCnt="0"/>
      <dgm:spPr/>
    </dgm:pt>
    <dgm:pt modelId="{6C3379FC-37B6-4C9E-9092-55ED2E24D460}" type="pres">
      <dgm:prSet presAssocID="{6F123179-0C30-4915-8EA5-BDFFC97AB95D}" presName="composite2" presStyleCnt="0"/>
      <dgm:spPr/>
    </dgm:pt>
    <dgm:pt modelId="{02864919-DF1D-4E6B-81AD-DFC013F25A7A}" type="pres">
      <dgm:prSet presAssocID="{6F123179-0C30-4915-8EA5-BDFFC97AB95D}" presName="background2" presStyleLbl="asst1" presStyleIdx="1" presStyleCnt="2"/>
      <dgm:spPr/>
    </dgm:pt>
    <dgm:pt modelId="{27C2C633-B67C-4B58-967B-A31EEAB5EB52}" type="pres">
      <dgm:prSet presAssocID="{6F123179-0C30-4915-8EA5-BDFFC97AB95D}" presName="text2" presStyleLbl="fgAcc2" presStyleIdx="1" presStyleCnt="2">
        <dgm:presLayoutVars>
          <dgm:chPref val="3"/>
        </dgm:presLayoutVars>
      </dgm:prSet>
      <dgm:spPr/>
    </dgm:pt>
    <dgm:pt modelId="{02A81119-E891-4058-8B51-ACB48C4671C8}" type="pres">
      <dgm:prSet presAssocID="{6F123179-0C30-4915-8EA5-BDFFC97AB95D}" presName="hierChild3" presStyleCnt="0"/>
      <dgm:spPr/>
    </dgm:pt>
  </dgm:ptLst>
  <dgm:cxnLst>
    <dgm:cxn modelId="{96D82203-FDC0-4A5F-93E0-8EFAF663EC6B}" srcId="{1FE6D753-DA6C-46B7-AB45-49B39300FD51}" destId="{C90D101B-A966-4565-A5F6-8E0558128F78}" srcOrd="3" destOrd="0" parTransId="{2BE4CF0D-7EBB-43AE-BAB3-5FB28604E769}" sibTransId="{3BF52902-BAAE-485C-8D3D-A5360951BE91}"/>
    <dgm:cxn modelId="{7DAB4630-A9A6-4962-ADBB-89B1926F09E5}" srcId="{1FE6D753-DA6C-46B7-AB45-49B39300FD51}" destId="{DD96479E-8EC6-4C89-975B-768FAF54B555}" srcOrd="1" destOrd="0" parTransId="{14EF8465-9EEC-4F2C-84DB-59AE5E9B2D17}" sibTransId="{9FDBDB3C-D5FB-44C8-A503-CB3BCF1D9AB2}"/>
    <dgm:cxn modelId="{6BE0D53E-BC8F-49AD-9558-FEE7030A41A9}" type="presOf" srcId="{5C54A8E8-A06C-4B42-A857-41F39D0FB30B}" destId="{3837B3DB-0B1B-437B-B1EB-3F25CA82D2F0}" srcOrd="0" destOrd="0" presId="urn:microsoft.com/office/officeart/2005/8/layout/hierarchy1"/>
    <dgm:cxn modelId="{E1E83457-D145-4E09-A35F-97131B6BB046}" type="presOf" srcId="{DD96479E-8EC6-4C89-975B-768FAF54B555}" destId="{8FE4ECD2-2D12-4A87-B1CF-03DD9B887C7F}" srcOrd="0" destOrd="0" presId="urn:microsoft.com/office/officeart/2005/8/layout/hierarchy1"/>
    <dgm:cxn modelId="{43BEFA5D-4519-4D96-A068-DFDDB2234D26}" type="presOf" srcId="{1FE6D753-DA6C-46B7-AB45-49B39300FD51}" destId="{229A3C86-3F00-4748-B681-FCC3111AB3F2}" srcOrd="0" destOrd="0" presId="urn:microsoft.com/office/officeart/2005/8/layout/hierarchy1"/>
    <dgm:cxn modelId="{D7F82772-8CB2-40CB-9588-D1CFBF27E518}" type="presOf" srcId="{9B37F794-B88E-4EC4-811B-2B64602D49D4}" destId="{90907E7E-19AF-49B6-A022-5EA6C94FC193}" srcOrd="0" destOrd="0" presId="urn:microsoft.com/office/officeart/2005/8/layout/hierarchy1"/>
    <dgm:cxn modelId="{ED3F018B-B8FA-4F9F-9D1F-D0E1FD657CFC}" type="presOf" srcId="{01FED935-B55C-477F-BFFB-EC32A7FA289A}" destId="{482E12B4-AA4A-47BF-AC20-5ADA45917CE1}" srcOrd="0" destOrd="0" presId="urn:microsoft.com/office/officeart/2005/8/layout/hierarchy1"/>
    <dgm:cxn modelId="{56F3629B-9FA7-4660-BD75-BDD5E309B53E}" type="presOf" srcId="{C90D101B-A966-4565-A5F6-8E0558128F78}" destId="{208DD9FA-F744-4C9A-8A1D-2DD2610AEB41}" srcOrd="0" destOrd="0" presId="urn:microsoft.com/office/officeart/2005/8/layout/hierarchy1"/>
    <dgm:cxn modelId="{F0DAD2A7-CE9F-4C2A-9C19-56058B2981D3}" type="presOf" srcId="{6F123179-0C30-4915-8EA5-BDFFC97AB95D}" destId="{27C2C633-B67C-4B58-967B-A31EEAB5EB52}" srcOrd="0" destOrd="0" presId="urn:microsoft.com/office/officeart/2005/8/layout/hierarchy1"/>
    <dgm:cxn modelId="{82E542C1-4535-4BBD-94F5-4FF8E514A7B6}" type="presOf" srcId="{78FB22C7-946D-40B9-B8B8-AD389DB9D244}" destId="{63527FDE-CE30-4A48-8553-D95AD8FCDE67}" srcOrd="0" destOrd="0" presId="urn:microsoft.com/office/officeart/2005/8/layout/hierarchy1"/>
    <dgm:cxn modelId="{F7A3E7D0-373A-4042-B151-27838799D25D}" type="presOf" srcId="{4C271B57-4FFE-4CBD-B5B9-F174923F2175}" destId="{B026BF97-21C9-425A-923E-39BAC983DB59}" srcOrd="0" destOrd="0" presId="urn:microsoft.com/office/officeart/2005/8/layout/hierarchy1"/>
    <dgm:cxn modelId="{2E0900D7-CEA7-4F6D-87E0-4FA1D3B68C9B}" srcId="{C90D101B-A966-4565-A5F6-8E0558128F78}" destId="{5C54A8E8-A06C-4B42-A857-41F39D0FB30B}" srcOrd="0" destOrd="0" parTransId="{9B37F794-B88E-4EC4-811B-2B64602D49D4}" sibTransId="{0DE2FC57-EAB6-4DC2-95A8-E7E0E5B82E4B}"/>
    <dgm:cxn modelId="{598985EC-526B-477F-BE40-B4ED39B176B6}" srcId="{C90D101B-A966-4565-A5F6-8E0558128F78}" destId="{6F123179-0C30-4915-8EA5-BDFFC97AB95D}" srcOrd="1" destOrd="0" parTransId="{01FED935-B55C-477F-BFFB-EC32A7FA289A}" sibTransId="{9EA5FC41-4382-4790-8920-9E4D924A5ED3}"/>
    <dgm:cxn modelId="{2CBB22EE-1357-408B-A7D2-CBDFDCCB2B26}" srcId="{1FE6D753-DA6C-46B7-AB45-49B39300FD51}" destId="{4C271B57-4FFE-4CBD-B5B9-F174923F2175}" srcOrd="2" destOrd="0" parTransId="{876B8A09-2BB8-4BF8-950B-3F544C1F9B49}" sibTransId="{90E929FC-F09A-47BC-98A2-220C4231A2DE}"/>
    <dgm:cxn modelId="{BE2563F4-CFB9-413E-BFC4-22C6148E4C2E}" srcId="{1FE6D753-DA6C-46B7-AB45-49B39300FD51}" destId="{78FB22C7-946D-40B9-B8B8-AD389DB9D244}" srcOrd="0" destOrd="0" parTransId="{46C44C92-7E45-4900-9E70-9E680B5E2F3A}" sibTransId="{9D99380B-6B2C-4219-B57C-CB83139165A4}"/>
    <dgm:cxn modelId="{AD5F78A0-7765-461F-BAD7-B763A4686F2B}" type="presParOf" srcId="{229A3C86-3F00-4748-B681-FCC3111AB3F2}" destId="{A7FC2194-B324-4BB5-BEB1-5333D5DB7687}" srcOrd="0" destOrd="0" presId="urn:microsoft.com/office/officeart/2005/8/layout/hierarchy1"/>
    <dgm:cxn modelId="{0E58B51A-C2EB-4757-A979-BB69CA43D748}" type="presParOf" srcId="{A7FC2194-B324-4BB5-BEB1-5333D5DB7687}" destId="{B4632014-ECBC-486A-A5AA-019C94C021F6}" srcOrd="0" destOrd="0" presId="urn:microsoft.com/office/officeart/2005/8/layout/hierarchy1"/>
    <dgm:cxn modelId="{C5AEE949-C35D-4825-93BF-801638643C64}" type="presParOf" srcId="{B4632014-ECBC-486A-A5AA-019C94C021F6}" destId="{F3BB3B82-A49E-4E86-A8C4-EF3185064A51}" srcOrd="0" destOrd="0" presId="urn:microsoft.com/office/officeart/2005/8/layout/hierarchy1"/>
    <dgm:cxn modelId="{E9CCA29C-8714-46CF-A849-F2ABB27481E1}" type="presParOf" srcId="{B4632014-ECBC-486A-A5AA-019C94C021F6}" destId="{63527FDE-CE30-4A48-8553-D95AD8FCDE67}" srcOrd="1" destOrd="0" presId="urn:microsoft.com/office/officeart/2005/8/layout/hierarchy1"/>
    <dgm:cxn modelId="{E20F326A-74AB-4A16-A26B-B37245B800A1}" type="presParOf" srcId="{A7FC2194-B324-4BB5-BEB1-5333D5DB7687}" destId="{C3243793-ECCD-4EDA-BF37-73C4FC0A80D9}" srcOrd="1" destOrd="0" presId="urn:microsoft.com/office/officeart/2005/8/layout/hierarchy1"/>
    <dgm:cxn modelId="{02B6262A-3E56-48D3-9F26-DA782AAAC31A}" type="presParOf" srcId="{229A3C86-3F00-4748-B681-FCC3111AB3F2}" destId="{1386AAF9-8560-4183-AE97-B96712496F68}" srcOrd="1" destOrd="0" presId="urn:microsoft.com/office/officeart/2005/8/layout/hierarchy1"/>
    <dgm:cxn modelId="{0197DA7E-D89C-4376-A78C-7DF9200E5451}" type="presParOf" srcId="{1386AAF9-8560-4183-AE97-B96712496F68}" destId="{2EA81747-10BA-4B32-988C-39940743AD4C}" srcOrd="0" destOrd="0" presId="urn:microsoft.com/office/officeart/2005/8/layout/hierarchy1"/>
    <dgm:cxn modelId="{3804957F-A271-40B8-B9FE-7BCA0C95E2CC}" type="presParOf" srcId="{2EA81747-10BA-4B32-988C-39940743AD4C}" destId="{2DE22942-A897-44E3-931A-54085C11E758}" srcOrd="0" destOrd="0" presId="urn:microsoft.com/office/officeart/2005/8/layout/hierarchy1"/>
    <dgm:cxn modelId="{9890AA2E-0196-4CCC-9324-9B429F49DFF8}" type="presParOf" srcId="{2EA81747-10BA-4B32-988C-39940743AD4C}" destId="{8FE4ECD2-2D12-4A87-B1CF-03DD9B887C7F}" srcOrd="1" destOrd="0" presId="urn:microsoft.com/office/officeart/2005/8/layout/hierarchy1"/>
    <dgm:cxn modelId="{5D21175A-6D04-4804-B8A2-226ED114AE78}" type="presParOf" srcId="{1386AAF9-8560-4183-AE97-B96712496F68}" destId="{2482EDFE-DEEA-4B56-A14A-82C5DDD93F99}" srcOrd="1" destOrd="0" presId="urn:microsoft.com/office/officeart/2005/8/layout/hierarchy1"/>
    <dgm:cxn modelId="{79BD04AD-FE93-492C-82E1-283DB1863B47}" type="presParOf" srcId="{229A3C86-3F00-4748-B681-FCC3111AB3F2}" destId="{3AEE8710-0477-46F5-8275-CBEF05373DFF}" srcOrd="2" destOrd="0" presId="urn:microsoft.com/office/officeart/2005/8/layout/hierarchy1"/>
    <dgm:cxn modelId="{4761B2F6-96C6-494E-949F-D3ADD6938BB1}" type="presParOf" srcId="{3AEE8710-0477-46F5-8275-CBEF05373DFF}" destId="{4859F7B9-F18D-4F45-87A2-F6A42FF5020E}" srcOrd="0" destOrd="0" presId="urn:microsoft.com/office/officeart/2005/8/layout/hierarchy1"/>
    <dgm:cxn modelId="{09C44D8C-DA19-484D-9C50-87935D2DA0E0}" type="presParOf" srcId="{4859F7B9-F18D-4F45-87A2-F6A42FF5020E}" destId="{A43254AF-BDA3-4592-B4BA-3DB98150D44F}" srcOrd="0" destOrd="0" presId="urn:microsoft.com/office/officeart/2005/8/layout/hierarchy1"/>
    <dgm:cxn modelId="{FD6A9414-6515-46B3-AAE5-634A8708EFD2}" type="presParOf" srcId="{4859F7B9-F18D-4F45-87A2-F6A42FF5020E}" destId="{B026BF97-21C9-425A-923E-39BAC983DB59}" srcOrd="1" destOrd="0" presId="urn:microsoft.com/office/officeart/2005/8/layout/hierarchy1"/>
    <dgm:cxn modelId="{C06D1291-02D9-48D0-B948-33AD50FF7FC8}" type="presParOf" srcId="{3AEE8710-0477-46F5-8275-CBEF05373DFF}" destId="{C691F310-E84C-4893-B7D7-C1C744FAFF5D}" srcOrd="1" destOrd="0" presId="urn:microsoft.com/office/officeart/2005/8/layout/hierarchy1"/>
    <dgm:cxn modelId="{463AD5C9-B257-47A8-9C2E-37EDCA94C676}" type="presParOf" srcId="{229A3C86-3F00-4748-B681-FCC3111AB3F2}" destId="{F106E63A-EE9C-450A-8029-51CA1AF70437}" srcOrd="3" destOrd="0" presId="urn:microsoft.com/office/officeart/2005/8/layout/hierarchy1"/>
    <dgm:cxn modelId="{A1F16EC7-74E1-4F41-8F85-03BEA645C7C8}" type="presParOf" srcId="{F106E63A-EE9C-450A-8029-51CA1AF70437}" destId="{C4FCE299-B756-4839-A9E7-8199B6D9BA4E}" srcOrd="0" destOrd="0" presId="urn:microsoft.com/office/officeart/2005/8/layout/hierarchy1"/>
    <dgm:cxn modelId="{FA3638E4-9DF9-4E7C-8DE4-7C5214562A3B}" type="presParOf" srcId="{C4FCE299-B756-4839-A9E7-8199B6D9BA4E}" destId="{E31DB6AB-8001-4A35-86A3-3FC012E0302F}" srcOrd="0" destOrd="0" presId="urn:microsoft.com/office/officeart/2005/8/layout/hierarchy1"/>
    <dgm:cxn modelId="{ADA596B7-F172-4E3D-9146-8508819B1231}" type="presParOf" srcId="{C4FCE299-B756-4839-A9E7-8199B6D9BA4E}" destId="{208DD9FA-F744-4C9A-8A1D-2DD2610AEB41}" srcOrd="1" destOrd="0" presId="urn:microsoft.com/office/officeart/2005/8/layout/hierarchy1"/>
    <dgm:cxn modelId="{43BEB1D9-083E-4358-B725-A242F8BFB438}" type="presParOf" srcId="{F106E63A-EE9C-450A-8029-51CA1AF70437}" destId="{0694E544-E9F6-4B10-94A4-BFFFE9BFC7B5}" srcOrd="1" destOrd="0" presId="urn:microsoft.com/office/officeart/2005/8/layout/hierarchy1"/>
    <dgm:cxn modelId="{A031307B-BD7C-4AC1-B895-D801461D63DB}" type="presParOf" srcId="{0694E544-E9F6-4B10-94A4-BFFFE9BFC7B5}" destId="{90907E7E-19AF-49B6-A022-5EA6C94FC193}" srcOrd="0" destOrd="0" presId="urn:microsoft.com/office/officeart/2005/8/layout/hierarchy1"/>
    <dgm:cxn modelId="{70BB5D6C-F329-4A6D-808E-A795C8A89FE5}" type="presParOf" srcId="{0694E544-E9F6-4B10-94A4-BFFFE9BFC7B5}" destId="{7049DD33-3B99-4EAF-955F-3C0F1BFC30A7}" srcOrd="1" destOrd="0" presId="urn:microsoft.com/office/officeart/2005/8/layout/hierarchy1"/>
    <dgm:cxn modelId="{3B7FBE0D-CE30-4701-A8CA-1EB7CAA0D532}" type="presParOf" srcId="{7049DD33-3B99-4EAF-955F-3C0F1BFC30A7}" destId="{46AD171F-6BD0-4D3F-A85E-2079202DCF57}" srcOrd="0" destOrd="0" presId="urn:microsoft.com/office/officeart/2005/8/layout/hierarchy1"/>
    <dgm:cxn modelId="{D3625863-7424-4EA9-A878-392443F1850D}" type="presParOf" srcId="{46AD171F-6BD0-4D3F-A85E-2079202DCF57}" destId="{B34D7B1C-BEAA-493C-8A3B-1C280FF0A2E5}" srcOrd="0" destOrd="0" presId="urn:microsoft.com/office/officeart/2005/8/layout/hierarchy1"/>
    <dgm:cxn modelId="{545154A9-7166-4B3B-A5E8-56229060296C}" type="presParOf" srcId="{46AD171F-6BD0-4D3F-A85E-2079202DCF57}" destId="{3837B3DB-0B1B-437B-B1EB-3F25CA82D2F0}" srcOrd="1" destOrd="0" presId="urn:microsoft.com/office/officeart/2005/8/layout/hierarchy1"/>
    <dgm:cxn modelId="{B19653A4-5956-4FFE-97F1-937C0BDC19C2}" type="presParOf" srcId="{7049DD33-3B99-4EAF-955F-3C0F1BFC30A7}" destId="{979C2412-475E-48CD-83CC-819A13383435}" srcOrd="1" destOrd="0" presId="urn:microsoft.com/office/officeart/2005/8/layout/hierarchy1"/>
    <dgm:cxn modelId="{61AC7289-808D-4F9B-9223-58B7BD36357F}" type="presParOf" srcId="{0694E544-E9F6-4B10-94A4-BFFFE9BFC7B5}" destId="{482E12B4-AA4A-47BF-AC20-5ADA45917CE1}" srcOrd="2" destOrd="0" presId="urn:microsoft.com/office/officeart/2005/8/layout/hierarchy1"/>
    <dgm:cxn modelId="{59B6E5E3-F95D-4C81-9D61-BAA5E06AA60A}" type="presParOf" srcId="{0694E544-E9F6-4B10-94A4-BFFFE9BFC7B5}" destId="{A5F94E0F-3C8B-4236-A671-B670BA2E71B6}" srcOrd="3" destOrd="0" presId="urn:microsoft.com/office/officeart/2005/8/layout/hierarchy1"/>
    <dgm:cxn modelId="{DA0F3045-A107-4B50-9792-7323566960BD}" type="presParOf" srcId="{A5F94E0F-3C8B-4236-A671-B670BA2E71B6}" destId="{6C3379FC-37B6-4C9E-9092-55ED2E24D460}" srcOrd="0" destOrd="0" presId="urn:microsoft.com/office/officeart/2005/8/layout/hierarchy1"/>
    <dgm:cxn modelId="{192114F9-87F9-4675-BAA7-793AE08DD46C}" type="presParOf" srcId="{6C3379FC-37B6-4C9E-9092-55ED2E24D460}" destId="{02864919-DF1D-4E6B-81AD-DFC013F25A7A}" srcOrd="0" destOrd="0" presId="urn:microsoft.com/office/officeart/2005/8/layout/hierarchy1"/>
    <dgm:cxn modelId="{6C3D865C-48FB-40F4-8B46-614C2B9D7A00}" type="presParOf" srcId="{6C3379FC-37B6-4C9E-9092-55ED2E24D460}" destId="{27C2C633-B67C-4B58-967B-A31EEAB5EB52}" srcOrd="1" destOrd="0" presId="urn:microsoft.com/office/officeart/2005/8/layout/hierarchy1"/>
    <dgm:cxn modelId="{0465D75D-63BD-4DD1-9309-66ED80ED7281}" type="presParOf" srcId="{A5F94E0F-3C8B-4236-A671-B670BA2E71B6}" destId="{02A81119-E891-4058-8B51-ACB48C4671C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E6D753-DA6C-46B7-AB45-49B39300FD51}"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78FB22C7-946D-40B9-B8B8-AD389DB9D244}">
      <dgm:prSet phldrT="[Text]" custT="1"/>
      <dgm:spPr>
        <a:solidFill>
          <a:srgbClr val="002060"/>
        </a:solidFill>
        <a:ln>
          <a:solidFill>
            <a:srgbClr val="002060"/>
          </a:solidFill>
        </a:ln>
      </dgm:spPr>
      <dgm:t>
        <a:bodyPr/>
        <a:lstStyle/>
        <a:p>
          <a:pPr>
            <a:lnSpc>
              <a:spcPct val="100000"/>
            </a:lnSpc>
          </a:pPr>
          <a:r>
            <a:rPr lang="en-US" sz="1200" b="1" dirty="0">
              <a:solidFill>
                <a:schemeClr val="bg1"/>
              </a:solidFill>
              <a:latin typeface="Century Gothic" panose="020B0502020202020204" pitchFamily="34" charset="0"/>
            </a:rPr>
            <a:t>Village Clerk</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Ojetti E. Davis</a:t>
          </a:r>
        </a:p>
      </dgm:t>
    </dgm:pt>
    <dgm:pt modelId="{46C44C92-7E45-4900-9E70-9E680B5E2F3A}" type="parTrans" cxnId="{BE2563F4-CFB9-413E-BFC4-22C6148E4C2E}">
      <dgm:prSet/>
      <dgm:spPr/>
      <dgm:t>
        <a:bodyPr/>
        <a:lstStyle/>
        <a:p>
          <a:endParaRPr lang="en-US" sz="1050">
            <a:solidFill>
              <a:schemeClr val="bg1"/>
            </a:solidFill>
            <a:latin typeface="Century Gothic" panose="020B0502020202020204" pitchFamily="34" charset="0"/>
          </a:endParaRPr>
        </a:p>
      </dgm:t>
    </dgm:pt>
    <dgm:pt modelId="{9D99380B-6B2C-4219-B57C-CB83139165A4}" type="sibTrans" cxnId="{BE2563F4-CFB9-413E-BFC4-22C6148E4C2E}">
      <dgm:prSet/>
      <dgm:spPr/>
      <dgm:t>
        <a:bodyPr/>
        <a:lstStyle/>
        <a:p>
          <a:endParaRPr lang="en-US" sz="1050">
            <a:solidFill>
              <a:schemeClr val="bg1"/>
            </a:solidFill>
            <a:latin typeface="Century Gothic" panose="020B0502020202020204" pitchFamily="34" charset="0"/>
          </a:endParaRPr>
        </a:p>
      </dgm:t>
    </dgm:pt>
    <dgm:pt modelId="{5C54A8E8-A06C-4B42-A857-41F39D0FB30B}" type="asst">
      <dgm:prSet phldrT="[Text]" custT="1"/>
      <dgm:spPr>
        <a:solidFill>
          <a:srgbClr val="002060"/>
        </a:solidFill>
      </dgm:spPr>
      <dgm:t>
        <a:bodyPr/>
        <a:lstStyle/>
        <a:p>
          <a:pPr>
            <a:lnSpc>
              <a:spcPct val="100000"/>
            </a:lnSpc>
          </a:pPr>
          <a:r>
            <a:rPr lang="en-US" sz="900" b="1" dirty="0">
              <a:solidFill>
                <a:schemeClr val="bg1"/>
              </a:solidFill>
              <a:latin typeface="Century Gothic" panose="020B0502020202020204" pitchFamily="34" charset="0"/>
            </a:rPr>
            <a:t>Part-time Clerk/Typist</a:t>
          </a:r>
        </a:p>
        <a:p>
          <a:pPr>
            <a:lnSpc>
              <a:spcPct val="90000"/>
            </a:lnSpc>
          </a:pPr>
          <a:r>
            <a:rPr lang="en-US" sz="800" dirty="0">
              <a:solidFill>
                <a:schemeClr val="bg1"/>
              </a:solidFill>
              <a:latin typeface="Century Gothic" panose="020B0502020202020204" pitchFamily="34" charset="0"/>
            </a:rPr>
            <a:t>Evette Solomon</a:t>
          </a:r>
        </a:p>
      </dgm:t>
    </dgm:pt>
    <dgm:pt modelId="{9B37F794-B88E-4EC4-811B-2B64602D49D4}" type="parTrans" cxnId="{2E0900D7-CEA7-4F6D-87E0-4FA1D3B68C9B}">
      <dgm:prSet/>
      <dgm:spPr/>
      <dgm:t>
        <a:bodyPr/>
        <a:lstStyle/>
        <a:p>
          <a:endParaRPr lang="en-US" sz="1050">
            <a:solidFill>
              <a:schemeClr val="bg1"/>
            </a:solidFill>
            <a:latin typeface="Century Gothic" panose="020B0502020202020204" pitchFamily="34" charset="0"/>
          </a:endParaRPr>
        </a:p>
      </dgm:t>
    </dgm:pt>
    <dgm:pt modelId="{0DE2FC57-EAB6-4DC2-95A8-E7E0E5B82E4B}" type="sibTrans" cxnId="{2E0900D7-CEA7-4F6D-87E0-4FA1D3B68C9B}">
      <dgm:prSet/>
      <dgm:spPr/>
      <dgm:t>
        <a:bodyPr/>
        <a:lstStyle/>
        <a:p>
          <a:endParaRPr lang="en-US" sz="1050">
            <a:solidFill>
              <a:schemeClr val="bg1"/>
            </a:solidFill>
            <a:latin typeface="Century Gothic" panose="020B0502020202020204" pitchFamily="34" charset="0"/>
          </a:endParaRPr>
        </a:p>
      </dgm:t>
    </dgm:pt>
    <dgm:pt modelId="{6F123179-0C30-4915-8EA5-BDFFC97AB95D}" type="asst">
      <dgm:prSet custT="1"/>
      <dgm:spPr>
        <a:solidFill>
          <a:srgbClr val="002060"/>
        </a:solidFill>
      </dgm:spPr>
      <dgm:t>
        <a:bodyPr/>
        <a:lstStyle/>
        <a:p>
          <a:pPr>
            <a:lnSpc>
              <a:spcPct val="100000"/>
            </a:lnSpc>
          </a:pPr>
          <a:r>
            <a:rPr lang="en-US" sz="900" b="1" dirty="0">
              <a:solidFill>
                <a:schemeClr val="bg1"/>
              </a:solidFill>
              <a:latin typeface="Century Gothic" panose="020B0502020202020204" pitchFamily="34" charset="0"/>
            </a:rPr>
            <a:t>Deputy Village Clerk</a:t>
          </a:r>
          <a:br>
            <a:rPr lang="en-US" sz="900" dirty="0">
              <a:solidFill>
                <a:schemeClr val="bg1"/>
              </a:solidFill>
              <a:latin typeface="Century Gothic" panose="020B0502020202020204" pitchFamily="34" charset="0"/>
            </a:rPr>
          </a:br>
          <a:r>
            <a:rPr lang="en-US" sz="800" dirty="0">
              <a:solidFill>
                <a:schemeClr val="bg1"/>
              </a:solidFill>
              <a:latin typeface="Century Gothic" panose="020B0502020202020204" pitchFamily="34" charset="0"/>
            </a:rPr>
            <a:t>Joycelyn E. White </a:t>
          </a:r>
          <a:endParaRPr lang="en-US" sz="900" dirty="0">
            <a:solidFill>
              <a:schemeClr val="bg1"/>
            </a:solidFill>
            <a:latin typeface="Century Gothic" panose="020B0502020202020204" pitchFamily="34" charset="0"/>
          </a:endParaRPr>
        </a:p>
      </dgm:t>
    </dgm:pt>
    <dgm:pt modelId="{01FED935-B55C-477F-BFFB-EC32A7FA289A}" type="parTrans" cxnId="{598985EC-526B-477F-BE40-B4ED39B176B6}">
      <dgm:prSet/>
      <dgm:spPr/>
      <dgm:t>
        <a:bodyPr/>
        <a:lstStyle/>
        <a:p>
          <a:endParaRPr lang="en-US" sz="1050">
            <a:solidFill>
              <a:schemeClr val="bg1"/>
            </a:solidFill>
            <a:latin typeface="Century Gothic" panose="020B0502020202020204" pitchFamily="34" charset="0"/>
          </a:endParaRPr>
        </a:p>
      </dgm:t>
    </dgm:pt>
    <dgm:pt modelId="{9EA5FC41-4382-4790-8920-9E4D924A5ED3}" type="sibTrans" cxnId="{598985EC-526B-477F-BE40-B4ED39B176B6}">
      <dgm:prSet/>
      <dgm:spPr/>
      <dgm:t>
        <a:bodyPr/>
        <a:lstStyle/>
        <a:p>
          <a:endParaRPr lang="en-US" sz="1050">
            <a:solidFill>
              <a:schemeClr val="bg1"/>
            </a:solidFill>
            <a:latin typeface="Century Gothic" panose="020B0502020202020204" pitchFamily="34" charset="0"/>
          </a:endParaRPr>
        </a:p>
      </dgm:t>
    </dgm:pt>
    <dgm:pt modelId="{72FDBA79-06A1-48F2-80D4-7AF9E9763188}" type="pres">
      <dgm:prSet presAssocID="{1FE6D753-DA6C-46B7-AB45-49B39300FD51}" presName="hierChild1" presStyleCnt="0">
        <dgm:presLayoutVars>
          <dgm:chPref val="1"/>
          <dgm:dir/>
          <dgm:animOne val="branch"/>
          <dgm:animLvl val="lvl"/>
          <dgm:resizeHandles/>
        </dgm:presLayoutVars>
      </dgm:prSet>
      <dgm:spPr/>
    </dgm:pt>
    <dgm:pt modelId="{B94D308D-1FEB-47FC-8C3B-AC4A8F8DC5F5}" type="pres">
      <dgm:prSet presAssocID="{78FB22C7-946D-40B9-B8B8-AD389DB9D244}" presName="hierRoot1" presStyleCnt="0"/>
      <dgm:spPr/>
    </dgm:pt>
    <dgm:pt modelId="{227E84DD-F447-4F73-A1E5-0070242B3868}" type="pres">
      <dgm:prSet presAssocID="{78FB22C7-946D-40B9-B8B8-AD389DB9D244}" presName="composite" presStyleCnt="0"/>
      <dgm:spPr/>
    </dgm:pt>
    <dgm:pt modelId="{9620D55C-E238-4413-B35D-9179E5776B5A}" type="pres">
      <dgm:prSet presAssocID="{78FB22C7-946D-40B9-B8B8-AD389DB9D244}" presName="background" presStyleLbl="node0" presStyleIdx="0" presStyleCnt="1"/>
      <dgm:spPr/>
    </dgm:pt>
    <dgm:pt modelId="{9B520424-B74E-4E25-BC17-2EB083B4914A}" type="pres">
      <dgm:prSet presAssocID="{78FB22C7-946D-40B9-B8B8-AD389DB9D244}" presName="text" presStyleLbl="fgAcc0" presStyleIdx="0" presStyleCnt="1">
        <dgm:presLayoutVars>
          <dgm:chPref val="3"/>
        </dgm:presLayoutVars>
      </dgm:prSet>
      <dgm:spPr/>
    </dgm:pt>
    <dgm:pt modelId="{00CF6C8E-499A-44F1-91A6-30670B004938}" type="pres">
      <dgm:prSet presAssocID="{78FB22C7-946D-40B9-B8B8-AD389DB9D244}" presName="hierChild2" presStyleCnt="0"/>
      <dgm:spPr/>
    </dgm:pt>
    <dgm:pt modelId="{86ACC27C-3495-48CB-A514-4AFA6B30CA1E}" type="pres">
      <dgm:prSet presAssocID="{01FED935-B55C-477F-BFFB-EC32A7FA289A}" presName="Name10" presStyleLbl="parChTrans1D2" presStyleIdx="0" presStyleCnt="1"/>
      <dgm:spPr/>
    </dgm:pt>
    <dgm:pt modelId="{8A2C912B-B45E-4593-BCB5-5F7A8BA1668A}" type="pres">
      <dgm:prSet presAssocID="{6F123179-0C30-4915-8EA5-BDFFC97AB95D}" presName="hierRoot2" presStyleCnt="0"/>
      <dgm:spPr/>
    </dgm:pt>
    <dgm:pt modelId="{565D8BF1-3073-43DD-9492-8CB83AD30EF3}" type="pres">
      <dgm:prSet presAssocID="{6F123179-0C30-4915-8EA5-BDFFC97AB95D}" presName="composite2" presStyleCnt="0"/>
      <dgm:spPr/>
    </dgm:pt>
    <dgm:pt modelId="{841B959A-483E-4CFD-818C-63B5A1F5EBC3}" type="pres">
      <dgm:prSet presAssocID="{6F123179-0C30-4915-8EA5-BDFFC97AB95D}" presName="background2" presStyleLbl="asst1" presStyleIdx="0" presStyleCnt="2"/>
      <dgm:spPr/>
    </dgm:pt>
    <dgm:pt modelId="{7D031DDC-C552-41E2-8AD0-BD068DDE3C17}" type="pres">
      <dgm:prSet presAssocID="{6F123179-0C30-4915-8EA5-BDFFC97AB95D}" presName="text2" presStyleLbl="fgAcc2" presStyleIdx="0" presStyleCnt="1">
        <dgm:presLayoutVars>
          <dgm:chPref val="3"/>
        </dgm:presLayoutVars>
      </dgm:prSet>
      <dgm:spPr/>
    </dgm:pt>
    <dgm:pt modelId="{6FFA6A25-3044-45CC-B478-703190A40C8A}" type="pres">
      <dgm:prSet presAssocID="{6F123179-0C30-4915-8EA5-BDFFC97AB95D}" presName="hierChild3" presStyleCnt="0"/>
      <dgm:spPr/>
    </dgm:pt>
    <dgm:pt modelId="{E045A7F2-E8E0-44E6-AC96-32F7499A6AC4}" type="pres">
      <dgm:prSet presAssocID="{9B37F794-B88E-4EC4-811B-2B64602D49D4}" presName="Name17" presStyleLbl="parChTrans1D3" presStyleIdx="0" presStyleCnt="1"/>
      <dgm:spPr/>
    </dgm:pt>
    <dgm:pt modelId="{C277B8D7-8120-4353-A098-797B2DE883A7}" type="pres">
      <dgm:prSet presAssocID="{5C54A8E8-A06C-4B42-A857-41F39D0FB30B}" presName="hierRoot3" presStyleCnt="0"/>
      <dgm:spPr/>
    </dgm:pt>
    <dgm:pt modelId="{CFF66809-3FD3-4963-B43F-9DDEF97A7987}" type="pres">
      <dgm:prSet presAssocID="{5C54A8E8-A06C-4B42-A857-41F39D0FB30B}" presName="composite3" presStyleCnt="0"/>
      <dgm:spPr/>
    </dgm:pt>
    <dgm:pt modelId="{C8B60667-75A1-4851-9DB0-50FF9757B491}" type="pres">
      <dgm:prSet presAssocID="{5C54A8E8-A06C-4B42-A857-41F39D0FB30B}" presName="background3" presStyleLbl="asst1" presStyleIdx="1" presStyleCnt="2"/>
      <dgm:spPr/>
    </dgm:pt>
    <dgm:pt modelId="{E0D7A658-FC1C-4775-B2FF-81784D9C41B0}" type="pres">
      <dgm:prSet presAssocID="{5C54A8E8-A06C-4B42-A857-41F39D0FB30B}" presName="text3" presStyleLbl="fgAcc3" presStyleIdx="0" presStyleCnt="1">
        <dgm:presLayoutVars>
          <dgm:chPref val="3"/>
        </dgm:presLayoutVars>
      </dgm:prSet>
      <dgm:spPr/>
    </dgm:pt>
    <dgm:pt modelId="{158C63B6-E623-4A90-B52C-82ED3FA18657}" type="pres">
      <dgm:prSet presAssocID="{5C54A8E8-A06C-4B42-A857-41F39D0FB30B}" presName="hierChild4" presStyleCnt="0"/>
      <dgm:spPr/>
    </dgm:pt>
  </dgm:ptLst>
  <dgm:cxnLst>
    <dgm:cxn modelId="{B39D9A40-4F34-47F0-B051-5B56661CA044}" type="presOf" srcId="{1FE6D753-DA6C-46B7-AB45-49B39300FD51}" destId="{72FDBA79-06A1-48F2-80D4-7AF9E9763188}" srcOrd="0" destOrd="0" presId="urn:microsoft.com/office/officeart/2005/8/layout/hierarchy1"/>
    <dgm:cxn modelId="{E8F76C69-4C62-4461-8C4C-36BE7E4920D2}" type="presOf" srcId="{6F123179-0C30-4915-8EA5-BDFFC97AB95D}" destId="{7D031DDC-C552-41E2-8AD0-BD068DDE3C17}" srcOrd="0" destOrd="0" presId="urn:microsoft.com/office/officeart/2005/8/layout/hierarchy1"/>
    <dgm:cxn modelId="{FC0FC778-3615-420D-B665-D104131F47FF}" type="presOf" srcId="{5C54A8E8-A06C-4B42-A857-41F39D0FB30B}" destId="{E0D7A658-FC1C-4775-B2FF-81784D9C41B0}" srcOrd="0" destOrd="0" presId="urn:microsoft.com/office/officeart/2005/8/layout/hierarchy1"/>
    <dgm:cxn modelId="{4BD8E099-57E9-4C76-BB53-361BB7170BE6}" type="presOf" srcId="{9B37F794-B88E-4EC4-811B-2B64602D49D4}" destId="{E045A7F2-E8E0-44E6-AC96-32F7499A6AC4}" srcOrd="0" destOrd="0" presId="urn:microsoft.com/office/officeart/2005/8/layout/hierarchy1"/>
    <dgm:cxn modelId="{7D709EAF-53DD-4700-97AF-7CDA815DF386}" type="presOf" srcId="{01FED935-B55C-477F-BFFB-EC32A7FA289A}" destId="{86ACC27C-3495-48CB-A514-4AFA6B30CA1E}" srcOrd="0" destOrd="0" presId="urn:microsoft.com/office/officeart/2005/8/layout/hierarchy1"/>
    <dgm:cxn modelId="{DCC946B6-CB78-4DFC-A304-FAFDA1AF1828}" type="presOf" srcId="{78FB22C7-946D-40B9-B8B8-AD389DB9D244}" destId="{9B520424-B74E-4E25-BC17-2EB083B4914A}" srcOrd="0" destOrd="0" presId="urn:microsoft.com/office/officeart/2005/8/layout/hierarchy1"/>
    <dgm:cxn modelId="{2E0900D7-CEA7-4F6D-87E0-4FA1D3B68C9B}" srcId="{6F123179-0C30-4915-8EA5-BDFFC97AB95D}" destId="{5C54A8E8-A06C-4B42-A857-41F39D0FB30B}" srcOrd="0" destOrd="0" parTransId="{9B37F794-B88E-4EC4-811B-2B64602D49D4}" sibTransId="{0DE2FC57-EAB6-4DC2-95A8-E7E0E5B82E4B}"/>
    <dgm:cxn modelId="{598985EC-526B-477F-BE40-B4ED39B176B6}" srcId="{78FB22C7-946D-40B9-B8B8-AD389DB9D244}" destId="{6F123179-0C30-4915-8EA5-BDFFC97AB95D}" srcOrd="0" destOrd="0" parTransId="{01FED935-B55C-477F-BFFB-EC32A7FA289A}" sibTransId="{9EA5FC41-4382-4790-8920-9E4D924A5ED3}"/>
    <dgm:cxn modelId="{BE2563F4-CFB9-413E-BFC4-22C6148E4C2E}" srcId="{1FE6D753-DA6C-46B7-AB45-49B39300FD51}" destId="{78FB22C7-946D-40B9-B8B8-AD389DB9D244}" srcOrd="0" destOrd="0" parTransId="{46C44C92-7E45-4900-9E70-9E680B5E2F3A}" sibTransId="{9D99380B-6B2C-4219-B57C-CB83139165A4}"/>
    <dgm:cxn modelId="{7F890E56-287D-4043-965D-B4C39C221C6C}" type="presParOf" srcId="{72FDBA79-06A1-48F2-80D4-7AF9E9763188}" destId="{B94D308D-1FEB-47FC-8C3B-AC4A8F8DC5F5}" srcOrd="0" destOrd="0" presId="urn:microsoft.com/office/officeart/2005/8/layout/hierarchy1"/>
    <dgm:cxn modelId="{903EC661-9246-4BF8-A912-ABE5A439A1A4}" type="presParOf" srcId="{B94D308D-1FEB-47FC-8C3B-AC4A8F8DC5F5}" destId="{227E84DD-F447-4F73-A1E5-0070242B3868}" srcOrd="0" destOrd="0" presId="urn:microsoft.com/office/officeart/2005/8/layout/hierarchy1"/>
    <dgm:cxn modelId="{0E6701DA-FEAE-4FCB-AA66-03832F9ED298}" type="presParOf" srcId="{227E84DD-F447-4F73-A1E5-0070242B3868}" destId="{9620D55C-E238-4413-B35D-9179E5776B5A}" srcOrd="0" destOrd="0" presId="urn:microsoft.com/office/officeart/2005/8/layout/hierarchy1"/>
    <dgm:cxn modelId="{F560C137-3738-46F3-B3BC-19AE7323E218}" type="presParOf" srcId="{227E84DD-F447-4F73-A1E5-0070242B3868}" destId="{9B520424-B74E-4E25-BC17-2EB083B4914A}" srcOrd="1" destOrd="0" presId="urn:microsoft.com/office/officeart/2005/8/layout/hierarchy1"/>
    <dgm:cxn modelId="{5A8B342C-D610-4CE8-A826-BB0CB781822D}" type="presParOf" srcId="{B94D308D-1FEB-47FC-8C3B-AC4A8F8DC5F5}" destId="{00CF6C8E-499A-44F1-91A6-30670B004938}" srcOrd="1" destOrd="0" presId="urn:microsoft.com/office/officeart/2005/8/layout/hierarchy1"/>
    <dgm:cxn modelId="{D29FE3BE-F166-44E8-B28A-9155DF3FB038}" type="presParOf" srcId="{00CF6C8E-499A-44F1-91A6-30670B004938}" destId="{86ACC27C-3495-48CB-A514-4AFA6B30CA1E}" srcOrd="0" destOrd="0" presId="urn:microsoft.com/office/officeart/2005/8/layout/hierarchy1"/>
    <dgm:cxn modelId="{EF2B0BF6-C9AC-4691-9573-9F4A7F68B758}" type="presParOf" srcId="{00CF6C8E-499A-44F1-91A6-30670B004938}" destId="{8A2C912B-B45E-4593-BCB5-5F7A8BA1668A}" srcOrd="1" destOrd="0" presId="urn:microsoft.com/office/officeart/2005/8/layout/hierarchy1"/>
    <dgm:cxn modelId="{DA608BD1-34E6-4E9B-93ED-D98006CFBFFE}" type="presParOf" srcId="{8A2C912B-B45E-4593-BCB5-5F7A8BA1668A}" destId="{565D8BF1-3073-43DD-9492-8CB83AD30EF3}" srcOrd="0" destOrd="0" presId="urn:microsoft.com/office/officeart/2005/8/layout/hierarchy1"/>
    <dgm:cxn modelId="{CA3956A9-40B9-4184-8D9A-8650A550D5D2}" type="presParOf" srcId="{565D8BF1-3073-43DD-9492-8CB83AD30EF3}" destId="{841B959A-483E-4CFD-818C-63B5A1F5EBC3}" srcOrd="0" destOrd="0" presId="urn:microsoft.com/office/officeart/2005/8/layout/hierarchy1"/>
    <dgm:cxn modelId="{D5E93E51-DFF3-4B1D-8561-04E72605F50C}" type="presParOf" srcId="{565D8BF1-3073-43DD-9492-8CB83AD30EF3}" destId="{7D031DDC-C552-41E2-8AD0-BD068DDE3C17}" srcOrd="1" destOrd="0" presId="urn:microsoft.com/office/officeart/2005/8/layout/hierarchy1"/>
    <dgm:cxn modelId="{99318AAA-E7DD-4BA5-A0AE-162DBD94E125}" type="presParOf" srcId="{8A2C912B-B45E-4593-BCB5-5F7A8BA1668A}" destId="{6FFA6A25-3044-45CC-B478-703190A40C8A}" srcOrd="1" destOrd="0" presId="urn:microsoft.com/office/officeart/2005/8/layout/hierarchy1"/>
    <dgm:cxn modelId="{2FCC4609-E454-409C-A82C-9FA9C88AA0B0}" type="presParOf" srcId="{6FFA6A25-3044-45CC-B478-703190A40C8A}" destId="{E045A7F2-E8E0-44E6-AC96-32F7499A6AC4}" srcOrd="0" destOrd="0" presId="urn:microsoft.com/office/officeart/2005/8/layout/hierarchy1"/>
    <dgm:cxn modelId="{B3B7AB68-76D4-4B2E-A796-3A3FFBAFA66B}" type="presParOf" srcId="{6FFA6A25-3044-45CC-B478-703190A40C8A}" destId="{C277B8D7-8120-4353-A098-797B2DE883A7}" srcOrd="1" destOrd="0" presId="urn:microsoft.com/office/officeart/2005/8/layout/hierarchy1"/>
    <dgm:cxn modelId="{AFB6691A-D849-4B6B-978E-2DE4CCE80558}" type="presParOf" srcId="{C277B8D7-8120-4353-A098-797B2DE883A7}" destId="{CFF66809-3FD3-4963-B43F-9DDEF97A7987}" srcOrd="0" destOrd="0" presId="urn:microsoft.com/office/officeart/2005/8/layout/hierarchy1"/>
    <dgm:cxn modelId="{9B8CC47E-DE8A-4DF3-8CE5-54BF56CB228E}" type="presParOf" srcId="{CFF66809-3FD3-4963-B43F-9DDEF97A7987}" destId="{C8B60667-75A1-4851-9DB0-50FF9757B491}" srcOrd="0" destOrd="0" presId="urn:microsoft.com/office/officeart/2005/8/layout/hierarchy1"/>
    <dgm:cxn modelId="{E1B99C2C-2E20-43AF-8C2F-CC45BE688B36}" type="presParOf" srcId="{CFF66809-3FD3-4963-B43F-9DDEF97A7987}" destId="{E0D7A658-FC1C-4775-B2FF-81784D9C41B0}" srcOrd="1" destOrd="0" presId="urn:microsoft.com/office/officeart/2005/8/layout/hierarchy1"/>
    <dgm:cxn modelId="{B30773A1-D2F6-426D-8FB1-77A082536DC8}" type="presParOf" srcId="{C277B8D7-8120-4353-A098-797B2DE883A7}" destId="{158C63B6-E623-4A90-B52C-82ED3FA18657}" srcOrd="1" destOrd="0" presId="urn:microsoft.com/office/officeart/2005/8/layout/hierarchy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E6D753-DA6C-46B7-AB45-49B39300FD51}" type="doc">
      <dgm:prSet loTypeId="urn:microsoft.com/office/officeart/2005/8/layout/hierarchy1" loCatId="hierarchy" qsTypeId="urn:microsoft.com/office/officeart/2005/8/quickstyle/simple1" qsCatId="simple" csTypeId="urn:microsoft.com/office/officeart/2005/8/colors/accent2_3" csCatId="accent2" phldr="1"/>
      <dgm:spPr/>
      <dgm:t>
        <a:bodyPr/>
        <a:lstStyle/>
        <a:p>
          <a:endParaRPr lang="en-US"/>
        </a:p>
      </dgm:t>
    </dgm:pt>
    <dgm:pt modelId="{78FB22C7-946D-40B9-B8B8-AD389DB9D244}">
      <dgm:prSet phldrT="[Text]"/>
      <dgm:spPr/>
      <dgm:t>
        <a:bodyPr/>
        <a:lstStyle/>
        <a:p>
          <a:r>
            <a:rPr lang="en-US" dirty="0">
              <a:latin typeface="Century Gothic" panose="020B0502020202020204" pitchFamily="34" charset="0"/>
            </a:rPr>
            <a:t>Director</a:t>
          </a:r>
          <a:br>
            <a:rPr lang="en-US" dirty="0">
              <a:latin typeface="Century Gothic" panose="020B0502020202020204" pitchFamily="34" charset="0"/>
            </a:rPr>
          </a:br>
          <a:r>
            <a:rPr lang="en-US" dirty="0">
              <a:latin typeface="Century Gothic" panose="020B0502020202020204" pitchFamily="34" charset="0"/>
            </a:rPr>
            <a:t>Peter Travers</a:t>
          </a:r>
        </a:p>
      </dgm:t>
    </dgm:pt>
    <dgm:pt modelId="{46C44C92-7E45-4900-9E70-9E680B5E2F3A}" type="parTrans" cxnId="{BE2563F4-CFB9-413E-BFC4-22C6148E4C2E}">
      <dgm:prSet/>
      <dgm:spPr/>
      <dgm:t>
        <a:bodyPr/>
        <a:lstStyle/>
        <a:p>
          <a:endParaRPr lang="en-US">
            <a:latin typeface="Century Gothic" panose="020B0502020202020204" pitchFamily="34" charset="0"/>
          </a:endParaRPr>
        </a:p>
      </dgm:t>
    </dgm:pt>
    <dgm:pt modelId="{9D99380B-6B2C-4219-B57C-CB83139165A4}" type="sibTrans" cxnId="{BE2563F4-CFB9-413E-BFC4-22C6148E4C2E}">
      <dgm:prSet/>
      <dgm:spPr/>
      <dgm:t>
        <a:bodyPr/>
        <a:lstStyle/>
        <a:p>
          <a:endParaRPr lang="en-US">
            <a:latin typeface="Century Gothic" panose="020B0502020202020204" pitchFamily="34" charset="0"/>
          </a:endParaRPr>
        </a:p>
      </dgm:t>
    </dgm:pt>
    <dgm:pt modelId="{5C54A8E8-A06C-4B42-A857-41F39D0FB30B}" type="asst">
      <dgm:prSet phldrT="[Text]"/>
      <dgm:spPr/>
      <dgm:t>
        <a:bodyPr/>
        <a:lstStyle/>
        <a:p>
          <a:r>
            <a:rPr lang="en-US" dirty="0">
              <a:latin typeface="Century Gothic" panose="020B0502020202020204" pitchFamily="34" charset="0"/>
            </a:rPr>
            <a:t>Recreation Leader (Facilities)</a:t>
          </a:r>
          <a:br>
            <a:rPr lang="en-US" dirty="0">
              <a:latin typeface="Century Gothic" panose="020B0502020202020204" pitchFamily="34" charset="0"/>
            </a:rPr>
          </a:br>
          <a:r>
            <a:rPr lang="en-US" dirty="0">
              <a:latin typeface="Century Gothic" panose="020B0502020202020204" pitchFamily="34" charset="0"/>
            </a:rPr>
            <a:t>Ryan Pagano</a:t>
          </a:r>
        </a:p>
      </dgm:t>
    </dgm:pt>
    <dgm:pt modelId="{9B37F794-B88E-4EC4-811B-2B64602D49D4}" type="parTrans" cxnId="{2E0900D7-CEA7-4F6D-87E0-4FA1D3B68C9B}">
      <dgm:prSet/>
      <dgm:spPr/>
      <dgm:t>
        <a:bodyPr/>
        <a:lstStyle/>
        <a:p>
          <a:endParaRPr lang="en-US">
            <a:latin typeface="Century Gothic" panose="020B0502020202020204" pitchFamily="34" charset="0"/>
          </a:endParaRPr>
        </a:p>
      </dgm:t>
    </dgm:pt>
    <dgm:pt modelId="{0DE2FC57-EAB6-4DC2-95A8-E7E0E5B82E4B}" type="sibTrans" cxnId="{2E0900D7-CEA7-4F6D-87E0-4FA1D3B68C9B}">
      <dgm:prSet/>
      <dgm:spPr/>
      <dgm:t>
        <a:bodyPr/>
        <a:lstStyle/>
        <a:p>
          <a:endParaRPr lang="en-US">
            <a:latin typeface="Century Gothic" panose="020B0502020202020204" pitchFamily="34" charset="0"/>
          </a:endParaRPr>
        </a:p>
      </dgm:t>
    </dgm:pt>
    <dgm:pt modelId="{6F123179-0C30-4915-8EA5-BDFFC97AB95D}" type="asst">
      <dgm:prSet/>
      <dgm:spPr/>
      <dgm:t>
        <a:bodyPr/>
        <a:lstStyle/>
        <a:p>
          <a:r>
            <a:rPr lang="en-US" dirty="0">
              <a:latin typeface="Century Gothic" panose="020B0502020202020204" pitchFamily="34" charset="0"/>
            </a:rPr>
            <a:t>Recreation Leader (Programming)</a:t>
          </a:r>
          <a:br>
            <a:rPr lang="en-US" dirty="0">
              <a:latin typeface="Century Gothic" panose="020B0502020202020204" pitchFamily="34" charset="0"/>
            </a:rPr>
          </a:br>
          <a:r>
            <a:rPr lang="en-US" dirty="0">
              <a:latin typeface="Century Gothic" panose="020B0502020202020204" pitchFamily="34" charset="0"/>
            </a:rPr>
            <a:t>Sara </a:t>
          </a:r>
          <a:r>
            <a:rPr lang="en-US" dirty="0" err="1">
              <a:latin typeface="Century Gothic" panose="020B0502020202020204" pitchFamily="34" charset="0"/>
            </a:rPr>
            <a:t>Keffer</a:t>
          </a:r>
          <a:endParaRPr lang="en-US" dirty="0">
            <a:latin typeface="Century Gothic" panose="020B0502020202020204" pitchFamily="34" charset="0"/>
          </a:endParaRPr>
        </a:p>
      </dgm:t>
    </dgm:pt>
    <dgm:pt modelId="{01FED935-B55C-477F-BFFB-EC32A7FA289A}" type="parTrans" cxnId="{598985EC-526B-477F-BE40-B4ED39B176B6}">
      <dgm:prSet/>
      <dgm:spPr/>
      <dgm:t>
        <a:bodyPr/>
        <a:lstStyle/>
        <a:p>
          <a:endParaRPr lang="en-US">
            <a:latin typeface="Century Gothic" panose="020B0502020202020204" pitchFamily="34" charset="0"/>
          </a:endParaRPr>
        </a:p>
      </dgm:t>
    </dgm:pt>
    <dgm:pt modelId="{9EA5FC41-4382-4790-8920-9E4D924A5ED3}" type="sibTrans" cxnId="{598985EC-526B-477F-BE40-B4ED39B176B6}">
      <dgm:prSet/>
      <dgm:spPr/>
      <dgm:t>
        <a:bodyPr/>
        <a:lstStyle/>
        <a:p>
          <a:endParaRPr lang="en-US">
            <a:latin typeface="Century Gothic" panose="020B0502020202020204" pitchFamily="34" charset="0"/>
          </a:endParaRPr>
        </a:p>
      </dgm:t>
    </dgm:pt>
    <dgm:pt modelId="{72D6B9E5-BF17-4EFA-B80F-524FE9390F11}" type="asst">
      <dgm:prSet/>
      <dgm:spPr/>
      <dgm:t>
        <a:bodyPr/>
        <a:lstStyle/>
        <a:p>
          <a:r>
            <a:rPr lang="en-US" dirty="0">
              <a:latin typeface="Century Gothic" panose="020B0502020202020204" pitchFamily="34" charset="0"/>
            </a:rPr>
            <a:t>Clerk Typist</a:t>
          </a:r>
          <a:br>
            <a:rPr lang="en-US" dirty="0">
              <a:latin typeface="Century Gothic" panose="020B0502020202020204" pitchFamily="34" charset="0"/>
            </a:rPr>
          </a:br>
          <a:r>
            <a:rPr lang="en-US" dirty="0">
              <a:latin typeface="Century Gothic" panose="020B0502020202020204" pitchFamily="34" charset="0"/>
            </a:rPr>
            <a:t>Andrew </a:t>
          </a:r>
          <a:r>
            <a:rPr lang="en-US" dirty="0" err="1">
              <a:latin typeface="Century Gothic" panose="020B0502020202020204" pitchFamily="34" charset="0"/>
            </a:rPr>
            <a:t>Munns</a:t>
          </a:r>
          <a:endParaRPr lang="en-US" dirty="0">
            <a:latin typeface="Century Gothic" panose="020B0502020202020204" pitchFamily="34" charset="0"/>
          </a:endParaRPr>
        </a:p>
      </dgm:t>
    </dgm:pt>
    <dgm:pt modelId="{6C8D87F0-0841-45D0-8271-DDDF4441E64E}" type="parTrans" cxnId="{C96785D2-4802-4F5C-BE79-8C051AF30090}">
      <dgm:prSet/>
      <dgm:spPr/>
      <dgm:t>
        <a:bodyPr/>
        <a:lstStyle/>
        <a:p>
          <a:endParaRPr lang="en-US">
            <a:latin typeface="Century Gothic" panose="020B0502020202020204" pitchFamily="34" charset="0"/>
          </a:endParaRPr>
        </a:p>
      </dgm:t>
    </dgm:pt>
    <dgm:pt modelId="{22537334-8096-4C52-B72D-2CFDB8F224D6}" type="sibTrans" cxnId="{C96785D2-4802-4F5C-BE79-8C051AF30090}">
      <dgm:prSet/>
      <dgm:spPr/>
      <dgm:t>
        <a:bodyPr/>
        <a:lstStyle/>
        <a:p>
          <a:endParaRPr lang="en-US">
            <a:latin typeface="Century Gothic" panose="020B0502020202020204" pitchFamily="34" charset="0"/>
          </a:endParaRPr>
        </a:p>
      </dgm:t>
    </dgm:pt>
    <dgm:pt modelId="{AF29ACA6-7411-4B5E-9081-04BFDC5C3AD5}" type="asst">
      <dgm:prSet/>
      <dgm:spPr/>
      <dgm:t>
        <a:bodyPr/>
        <a:lstStyle/>
        <a:p>
          <a:r>
            <a:rPr lang="en-US" dirty="0">
              <a:latin typeface="Century Gothic" panose="020B0502020202020204" pitchFamily="34" charset="0"/>
            </a:rPr>
            <a:t>Seasonal Pool Manager</a:t>
          </a:r>
        </a:p>
        <a:p>
          <a:r>
            <a:rPr lang="en-US" dirty="0">
              <a:latin typeface="Century Gothic" panose="020B0502020202020204" pitchFamily="34" charset="0"/>
            </a:rPr>
            <a:t>Lou </a:t>
          </a:r>
          <a:r>
            <a:rPr lang="en-US" dirty="0" err="1">
              <a:latin typeface="Century Gothic" panose="020B0502020202020204" pitchFamily="34" charset="0"/>
            </a:rPr>
            <a:t>Casagrande</a:t>
          </a:r>
          <a:endParaRPr lang="en-US" dirty="0">
            <a:latin typeface="Century Gothic" panose="020B0502020202020204" pitchFamily="34" charset="0"/>
          </a:endParaRPr>
        </a:p>
      </dgm:t>
    </dgm:pt>
    <dgm:pt modelId="{AC275928-E855-4616-B18D-079C07512A55}" type="parTrans" cxnId="{52AB0E9B-A2E7-4922-86E8-1D8EB2863E0F}">
      <dgm:prSet/>
      <dgm:spPr/>
      <dgm:t>
        <a:bodyPr/>
        <a:lstStyle/>
        <a:p>
          <a:endParaRPr lang="en-US">
            <a:latin typeface="Century Gothic" panose="020B0502020202020204" pitchFamily="34" charset="0"/>
          </a:endParaRPr>
        </a:p>
      </dgm:t>
    </dgm:pt>
    <dgm:pt modelId="{BE1B802B-0DF4-40B1-BCCC-6970EC85C6FC}" type="sibTrans" cxnId="{52AB0E9B-A2E7-4922-86E8-1D8EB2863E0F}">
      <dgm:prSet/>
      <dgm:spPr/>
      <dgm:t>
        <a:bodyPr/>
        <a:lstStyle/>
        <a:p>
          <a:endParaRPr lang="en-US">
            <a:latin typeface="Century Gothic" panose="020B0502020202020204" pitchFamily="34" charset="0"/>
          </a:endParaRPr>
        </a:p>
      </dgm:t>
    </dgm:pt>
    <dgm:pt modelId="{6D935F5D-E4D1-41E5-AACD-762AA387FED3}" type="asst">
      <dgm:prSet/>
      <dgm:spPr/>
      <dgm:t>
        <a:bodyPr/>
        <a:lstStyle/>
        <a:p>
          <a:r>
            <a:rPr lang="en-US" dirty="0">
              <a:latin typeface="Century Gothic" panose="020B0502020202020204" pitchFamily="34" charset="0"/>
            </a:rPr>
            <a:t>Seasonal Camp Director</a:t>
          </a:r>
        </a:p>
        <a:p>
          <a:r>
            <a:rPr lang="en-US" dirty="0">
              <a:latin typeface="Century Gothic" panose="020B0502020202020204" pitchFamily="34" charset="0"/>
            </a:rPr>
            <a:t>Dee Jones</a:t>
          </a:r>
        </a:p>
      </dgm:t>
    </dgm:pt>
    <dgm:pt modelId="{2D16B2BD-2423-4329-9888-371F61A0AF04}" type="parTrans" cxnId="{24DF0AEE-3645-49B0-9D7C-DAEA63CC87C3}">
      <dgm:prSet/>
      <dgm:spPr/>
      <dgm:t>
        <a:bodyPr/>
        <a:lstStyle/>
        <a:p>
          <a:endParaRPr lang="en-US">
            <a:latin typeface="Century Gothic" panose="020B0502020202020204" pitchFamily="34" charset="0"/>
          </a:endParaRPr>
        </a:p>
      </dgm:t>
    </dgm:pt>
    <dgm:pt modelId="{F10065CB-C9DD-427B-AB6C-1917A660EBED}" type="sibTrans" cxnId="{24DF0AEE-3645-49B0-9D7C-DAEA63CC87C3}">
      <dgm:prSet/>
      <dgm:spPr/>
      <dgm:t>
        <a:bodyPr/>
        <a:lstStyle/>
        <a:p>
          <a:endParaRPr lang="en-US">
            <a:latin typeface="Century Gothic" panose="020B0502020202020204" pitchFamily="34" charset="0"/>
          </a:endParaRPr>
        </a:p>
      </dgm:t>
    </dgm:pt>
    <dgm:pt modelId="{2ECDCBF5-FB1C-462A-8D28-55E37C70812B}" type="asst">
      <dgm:prSet/>
      <dgm:spPr/>
      <dgm:t>
        <a:bodyPr/>
        <a:lstStyle/>
        <a:p>
          <a:r>
            <a:rPr lang="en-US" dirty="0">
              <a:latin typeface="Century Gothic" panose="020B0502020202020204" pitchFamily="34" charset="0"/>
            </a:rPr>
            <a:t>Special Events Manager (PT)</a:t>
          </a:r>
        </a:p>
      </dgm:t>
    </dgm:pt>
    <dgm:pt modelId="{E09B2CF0-3D6E-4EBE-953C-AC9CB5B25E2F}" type="parTrans" cxnId="{0A8AB010-9E9A-4E01-A2F9-8C50B82F49A1}">
      <dgm:prSet/>
      <dgm:spPr/>
      <dgm:t>
        <a:bodyPr/>
        <a:lstStyle/>
        <a:p>
          <a:endParaRPr lang="en-US">
            <a:latin typeface="Century Gothic" panose="020B0502020202020204" pitchFamily="34" charset="0"/>
          </a:endParaRPr>
        </a:p>
      </dgm:t>
    </dgm:pt>
    <dgm:pt modelId="{360704B3-9956-498C-8B1A-4EF866A3A2C1}" type="sibTrans" cxnId="{0A8AB010-9E9A-4E01-A2F9-8C50B82F49A1}">
      <dgm:prSet/>
      <dgm:spPr/>
      <dgm:t>
        <a:bodyPr/>
        <a:lstStyle/>
        <a:p>
          <a:endParaRPr lang="en-US">
            <a:latin typeface="Century Gothic" panose="020B0502020202020204" pitchFamily="34" charset="0"/>
          </a:endParaRPr>
        </a:p>
      </dgm:t>
    </dgm:pt>
    <dgm:pt modelId="{7930D1C7-6496-40E6-BAD4-2657DD4CA0B6}" type="asst">
      <dgm:prSet phldrT="[Text]"/>
      <dgm:spPr/>
      <dgm:t>
        <a:bodyPr/>
        <a:lstStyle/>
        <a:p>
          <a:r>
            <a:rPr lang="en-US" dirty="0">
              <a:latin typeface="Century Gothic" panose="020B0502020202020204" pitchFamily="34" charset="0"/>
            </a:rPr>
            <a:t>Seasonal Laborers</a:t>
          </a:r>
        </a:p>
      </dgm:t>
    </dgm:pt>
    <dgm:pt modelId="{1E3C3B85-6C66-4B5C-B42E-F05CC33895D3}" type="parTrans" cxnId="{055E5861-625F-4D2F-839B-BF272621BF09}">
      <dgm:prSet/>
      <dgm:spPr/>
      <dgm:t>
        <a:bodyPr/>
        <a:lstStyle/>
        <a:p>
          <a:endParaRPr lang="en-US">
            <a:latin typeface="Century Gothic" panose="020B0502020202020204" pitchFamily="34" charset="0"/>
          </a:endParaRPr>
        </a:p>
      </dgm:t>
    </dgm:pt>
    <dgm:pt modelId="{4094DFBB-C39D-4637-A91B-E29DEA9DBBC4}" type="sibTrans" cxnId="{055E5861-625F-4D2F-839B-BF272621BF09}">
      <dgm:prSet/>
      <dgm:spPr/>
      <dgm:t>
        <a:bodyPr/>
        <a:lstStyle/>
        <a:p>
          <a:endParaRPr lang="en-US">
            <a:latin typeface="Century Gothic" panose="020B0502020202020204" pitchFamily="34" charset="0"/>
          </a:endParaRPr>
        </a:p>
      </dgm:t>
    </dgm:pt>
    <dgm:pt modelId="{DDB81E5E-E1A4-4619-94D0-8A20DACECA8D}" type="asst">
      <dgm:prSet/>
      <dgm:spPr/>
      <dgm:t>
        <a:bodyPr/>
        <a:lstStyle/>
        <a:p>
          <a:r>
            <a:rPr lang="en-US" dirty="0">
              <a:latin typeface="Century Gothic" panose="020B0502020202020204" pitchFamily="34" charset="0"/>
            </a:rPr>
            <a:t>Sports Officials</a:t>
          </a:r>
        </a:p>
      </dgm:t>
    </dgm:pt>
    <dgm:pt modelId="{D4130521-0C5E-43B4-9783-512E857EBE68}" type="parTrans" cxnId="{1C5F6B3B-15E4-462F-B3B0-E23B81311493}">
      <dgm:prSet/>
      <dgm:spPr/>
      <dgm:t>
        <a:bodyPr/>
        <a:lstStyle/>
        <a:p>
          <a:endParaRPr lang="en-US">
            <a:latin typeface="Century Gothic" panose="020B0502020202020204" pitchFamily="34" charset="0"/>
          </a:endParaRPr>
        </a:p>
      </dgm:t>
    </dgm:pt>
    <dgm:pt modelId="{AE3339B3-A56B-4212-9904-E2AD64FFF26D}" type="sibTrans" cxnId="{1C5F6B3B-15E4-462F-B3B0-E23B81311493}">
      <dgm:prSet/>
      <dgm:spPr/>
      <dgm:t>
        <a:bodyPr/>
        <a:lstStyle/>
        <a:p>
          <a:endParaRPr lang="en-US">
            <a:latin typeface="Century Gothic" panose="020B0502020202020204" pitchFamily="34" charset="0"/>
          </a:endParaRPr>
        </a:p>
      </dgm:t>
    </dgm:pt>
    <dgm:pt modelId="{44C9AAF9-1AE2-4A68-9852-18830A9708F1}" type="asst">
      <dgm:prSet/>
      <dgm:spPr/>
      <dgm:t>
        <a:bodyPr/>
        <a:lstStyle/>
        <a:p>
          <a:r>
            <a:rPr lang="en-US" dirty="0">
              <a:latin typeface="Century Gothic" panose="020B0502020202020204" pitchFamily="34" charset="0"/>
            </a:rPr>
            <a:t>Lifeguards</a:t>
          </a:r>
        </a:p>
      </dgm:t>
    </dgm:pt>
    <dgm:pt modelId="{151B5070-F009-4DC3-BA86-0E6C273FE36E}" type="parTrans" cxnId="{D604FDD9-ED31-468A-B4D2-700D8CB318DB}">
      <dgm:prSet/>
      <dgm:spPr/>
      <dgm:t>
        <a:bodyPr/>
        <a:lstStyle/>
        <a:p>
          <a:endParaRPr lang="en-US">
            <a:latin typeface="Century Gothic" panose="020B0502020202020204" pitchFamily="34" charset="0"/>
          </a:endParaRPr>
        </a:p>
      </dgm:t>
    </dgm:pt>
    <dgm:pt modelId="{9CDF2FDC-5B07-4285-BB73-95B04E666514}" type="sibTrans" cxnId="{D604FDD9-ED31-468A-B4D2-700D8CB318DB}">
      <dgm:prSet/>
      <dgm:spPr/>
      <dgm:t>
        <a:bodyPr/>
        <a:lstStyle/>
        <a:p>
          <a:endParaRPr lang="en-US">
            <a:latin typeface="Century Gothic" panose="020B0502020202020204" pitchFamily="34" charset="0"/>
          </a:endParaRPr>
        </a:p>
      </dgm:t>
    </dgm:pt>
    <dgm:pt modelId="{F84F5619-0C40-4C68-B958-BCB52D8695E2}" type="asst">
      <dgm:prSet/>
      <dgm:spPr/>
      <dgm:t>
        <a:bodyPr/>
        <a:lstStyle/>
        <a:p>
          <a:r>
            <a:rPr lang="en-US" dirty="0">
              <a:latin typeface="Century Gothic" panose="020B0502020202020204" pitchFamily="34" charset="0"/>
            </a:rPr>
            <a:t>Camp Counselors</a:t>
          </a:r>
        </a:p>
      </dgm:t>
    </dgm:pt>
    <dgm:pt modelId="{1C34E63A-8397-4F99-8142-11BB4DCB830F}" type="parTrans" cxnId="{A98D89D0-271C-4FD2-9F04-0E3691E279E2}">
      <dgm:prSet/>
      <dgm:spPr/>
      <dgm:t>
        <a:bodyPr/>
        <a:lstStyle/>
        <a:p>
          <a:endParaRPr lang="en-US">
            <a:latin typeface="Century Gothic" panose="020B0502020202020204" pitchFamily="34" charset="0"/>
          </a:endParaRPr>
        </a:p>
      </dgm:t>
    </dgm:pt>
    <dgm:pt modelId="{A425BD6E-6280-4E76-88A4-95213C24E0D7}" type="sibTrans" cxnId="{A98D89D0-271C-4FD2-9F04-0E3691E279E2}">
      <dgm:prSet/>
      <dgm:spPr/>
      <dgm:t>
        <a:bodyPr/>
        <a:lstStyle/>
        <a:p>
          <a:endParaRPr lang="en-US">
            <a:latin typeface="Century Gothic" panose="020B0502020202020204" pitchFamily="34" charset="0"/>
          </a:endParaRPr>
        </a:p>
      </dgm:t>
    </dgm:pt>
    <dgm:pt modelId="{1F593F35-41D7-466A-9E54-B8EE3B74F906}" type="asst">
      <dgm:prSet/>
      <dgm:spPr/>
      <dgm:t>
        <a:bodyPr/>
        <a:lstStyle/>
        <a:p>
          <a:r>
            <a:rPr lang="en-US" dirty="0">
              <a:latin typeface="Century Gothic" panose="020B0502020202020204" pitchFamily="34" charset="0"/>
            </a:rPr>
            <a:t>Seasonal Swim Lessons Coordinator</a:t>
          </a:r>
        </a:p>
        <a:p>
          <a:r>
            <a:rPr lang="en-US" dirty="0">
              <a:latin typeface="Century Gothic" panose="020B0502020202020204" pitchFamily="34" charset="0"/>
            </a:rPr>
            <a:t>Emma Chung</a:t>
          </a:r>
        </a:p>
      </dgm:t>
    </dgm:pt>
    <dgm:pt modelId="{D4A1B303-2A21-47F8-8662-FE4A1397449B}" type="parTrans" cxnId="{24C2F407-E935-4426-B4D7-44A1D1F55FA8}">
      <dgm:prSet/>
      <dgm:spPr/>
      <dgm:t>
        <a:bodyPr/>
        <a:lstStyle/>
        <a:p>
          <a:endParaRPr lang="en-US">
            <a:latin typeface="Century Gothic" panose="020B0502020202020204" pitchFamily="34" charset="0"/>
          </a:endParaRPr>
        </a:p>
      </dgm:t>
    </dgm:pt>
    <dgm:pt modelId="{AD34E5BD-6CDC-4585-9243-0FA27EF705A5}" type="sibTrans" cxnId="{24C2F407-E935-4426-B4D7-44A1D1F55FA8}">
      <dgm:prSet/>
      <dgm:spPr/>
      <dgm:t>
        <a:bodyPr/>
        <a:lstStyle/>
        <a:p>
          <a:endParaRPr lang="en-US">
            <a:latin typeface="Century Gothic" panose="020B0502020202020204" pitchFamily="34" charset="0"/>
          </a:endParaRPr>
        </a:p>
      </dgm:t>
    </dgm:pt>
    <dgm:pt modelId="{3940E33A-3CB5-43F1-BE76-2A9709984012}" type="asst">
      <dgm:prSet/>
      <dgm:spPr/>
      <dgm:t>
        <a:bodyPr/>
        <a:lstStyle/>
        <a:p>
          <a:r>
            <a:rPr lang="en-US" dirty="0">
              <a:latin typeface="Century Gothic" panose="020B0502020202020204" pitchFamily="34" charset="0"/>
            </a:rPr>
            <a:t>Swim Instructors</a:t>
          </a:r>
        </a:p>
      </dgm:t>
    </dgm:pt>
    <dgm:pt modelId="{99C7C49D-3855-46C1-8E1A-26312899CD8B}" type="parTrans" cxnId="{032B70EE-57C4-4F8A-A2F0-6B6D193A6300}">
      <dgm:prSet/>
      <dgm:spPr/>
      <dgm:t>
        <a:bodyPr/>
        <a:lstStyle/>
        <a:p>
          <a:endParaRPr lang="en-US">
            <a:latin typeface="Century Gothic" panose="020B0502020202020204" pitchFamily="34" charset="0"/>
          </a:endParaRPr>
        </a:p>
      </dgm:t>
    </dgm:pt>
    <dgm:pt modelId="{4EE27E0E-CE43-4AF8-A59E-8E7779F28310}" type="sibTrans" cxnId="{032B70EE-57C4-4F8A-A2F0-6B6D193A6300}">
      <dgm:prSet/>
      <dgm:spPr/>
      <dgm:t>
        <a:bodyPr/>
        <a:lstStyle/>
        <a:p>
          <a:endParaRPr lang="en-US">
            <a:latin typeface="Century Gothic" panose="020B0502020202020204" pitchFamily="34" charset="0"/>
          </a:endParaRPr>
        </a:p>
      </dgm:t>
    </dgm:pt>
    <dgm:pt modelId="{327C219D-6C16-43B3-85E8-E394EE074FCA}" type="asst">
      <dgm:prSet/>
      <dgm:spPr/>
      <dgm:t>
        <a:bodyPr/>
        <a:lstStyle/>
        <a:p>
          <a:r>
            <a:rPr lang="en-US" dirty="0">
              <a:latin typeface="Century Gothic" panose="020B0502020202020204" pitchFamily="34" charset="0"/>
            </a:rPr>
            <a:t>Seasonal Pool Front Office Manager</a:t>
          </a:r>
        </a:p>
        <a:p>
          <a:r>
            <a:rPr lang="en-US" dirty="0">
              <a:latin typeface="Century Gothic" panose="020B0502020202020204" pitchFamily="34" charset="0"/>
            </a:rPr>
            <a:t>Marie Fagan</a:t>
          </a:r>
        </a:p>
      </dgm:t>
    </dgm:pt>
    <dgm:pt modelId="{514FB0F2-7D0F-406A-ABA2-C40946DD2F18}" type="parTrans" cxnId="{F1B4B755-A5C6-4762-94C2-176F1CDE8CD5}">
      <dgm:prSet/>
      <dgm:spPr/>
      <dgm:t>
        <a:bodyPr/>
        <a:lstStyle/>
        <a:p>
          <a:endParaRPr lang="en-US">
            <a:latin typeface="Century Gothic" panose="020B0502020202020204" pitchFamily="34" charset="0"/>
          </a:endParaRPr>
        </a:p>
      </dgm:t>
    </dgm:pt>
    <dgm:pt modelId="{ADAC8E16-4BDC-46B3-932E-B86623FEDA79}" type="sibTrans" cxnId="{F1B4B755-A5C6-4762-94C2-176F1CDE8CD5}">
      <dgm:prSet/>
      <dgm:spPr/>
      <dgm:t>
        <a:bodyPr/>
        <a:lstStyle/>
        <a:p>
          <a:endParaRPr lang="en-US">
            <a:latin typeface="Century Gothic" panose="020B0502020202020204" pitchFamily="34" charset="0"/>
          </a:endParaRPr>
        </a:p>
      </dgm:t>
    </dgm:pt>
    <dgm:pt modelId="{6C01BC72-0012-42C0-A078-A8BA6CE74682}" type="asst">
      <dgm:prSet/>
      <dgm:spPr/>
      <dgm:t>
        <a:bodyPr/>
        <a:lstStyle/>
        <a:p>
          <a:r>
            <a:rPr lang="en-US" dirty="0">
              <a:latin typeface="Century Gothic" panose="020B0502020202020204" pitchFamily="34" charset="0"/>
            </a:rPr>
            <a:t>Front Gate Staff</a:t>
          </a:r>
        </a:p>
      </dgm:t>
    </dgm:pt>
    <dgm:pt modelId="{631807B1-0C15-4B8C-B8B3-F92901529ECD}" type="parTrans" cxnId="{D72CEE8A-9C5A-47C9-82B0-63262C9479E3}">
      <dgm:prSet/>
      <dgm:spPr/>
      <dgm:t>
        <a:bodyPr/>
        <a:lstStyle/>
        <a:p>
          <a:endParaRPr lang="en-US">
            <a:latin typeface="Century Gothic" panose="020B0502020202020204" pitchFamily="34" charset="0"/>
          </a:endParaRPr>
        </a:p>
      </dgm:t>
    </dgm:pt>
    <dgm:pt modelId="{35100193-8624-4BBB-944C-C02990BA53E5}" type="sibTrans" cxnId="{D72CEE8A-9C5A-47C9-82B0-63262C9479E3}">
      <dgm:prSet/>
      <dgm:spPr/>
      <dgm:t>
        <a:bodyPr/>
        <a:lstStyle/>
        <a:p>
          <a:endParaRPr lang="en-US">
            <a:latin typeface="Century Gothic" panose="020B0502020202020204" pitchFamily="34" charset="0"/>
          </a:endParaRPr>
        </a:p>
      </dgm:t>
    </dgm:pt>
    <dgm:pt modelId="{ED4EE785-9739-4F92-A357-B591C9DB2A7C}" type="pres">
      <dgm:prSet presAssocID="{1FE6D753-DA6C-46B7-AB45-49B39300FD51}" presName="hierChild1" presStyleCnt="0">
        <dgm:presLayoutVars>
          <dgm:chPref val="1"/>
          <dgm:dir/>
          <dgm:animOne val="branch"/>
          <dgm:animLvl val="lvl"/>
          <dgm:resizeHandles/>
        </dgm:presLayoutVars>
      </dgm:prSet>
      <dgm:spPr/>
    </dgm:pt>
    <dgm:pt modelId="{789CB516-B2B8-4B2A-972F-B5A5C20FA35C}" type="pres">
      <dgm:prSet presAssocID="{78FB22C7-946D-40B9-B8B8-AD389DB9D244}" presName="hierRoot1" presStyleCnt="0"/>
      <dgm:spPr/>
    </dgm:pt>
    <dgm:pt modelId="{544F78A1-E8FB-4DF0-A4EA-BBAF4B998577}" type="pres">
      <dgm:prSet presAssocID="{78FB22C7-946D-40B9-B8B8-AD389DB9D244}" presName="composite" presStyleCnt="0"/>
      <dgm:spPr/>
    </dgm:pt>
    <dgm:pt modelId="{F23FA494-39C4-44D8-87EA-E910357D634D}" type="pres">
      <dgm:prSet presAssocID="{78FB22C7-946D-40B9-B8B8-AD389DB9D244}" presName="background" presStyleLbl="node0" presStyleIdx="0" presStyleCnt="1"/>
      <dgm:spPr/>
    </dgm:pt>
    <dgm:pt modelId="{45D9D28F-2650-47BA-B7E0-1E35E38B8AE4}" type="pres">
      <dgm:prSet presAssocID="{78FB22C7-946D-40B9-B8B8-AD389DB9D244}" presName="text" presStyleLbl="fgAcc0" presStyleIdx="0" presStyleCnt="1">
        <dgm:presLayoutVars>
          <dgm:chPref val="3"/>
        </dgm:presLayoutVars>
      </dgm:prSet>
      <dgm:spPr/>
    </dgm:pt>
    <dgm:pt modelId="{9580F87C-915E-4B02-900A-D3DA346A5239}" type="pres">
      <dgm:prSet presAssocID="{78FB22C7-946D-40B9-B8B8-AD389DB9D244}" presName="hierChild2" presStyleCnt="0"/>
      <dgm:spPr/>
    </dgm:pt>
    <dgm:pt modelId="{020E20E8-C6DA-4C80-9B18-896BFF26B1C3}" type="pres">
      <dgm:prSet presAssocID="{9B37F794-B88E-4EC4-811B-2B64602D49D4}" presName="Name10" presStyleLbl="parChTrans1D2" presStyleIdx="0" presStyleCnt="8"/>
      <dgm:spPr/>
    </dgm:pt>
    <dgm:pt modelId="{7EB41A72-F1C9-485A-930B-6226A824CAD6}" type="pres">
      <dgm:prSet presAssocID="{5C54A8E8-A06C-4B42-A857-41F39D0FB30B}" presName="hierRoot2" presStyleCnt="0"/>
      <dgm:spPr/>
    </dgm:pt>
    <dgm:pt modelId="{4DC2B1ED-AE11-411C-8B9B-6C4415F4A3FE}" type="pres">
      <dgm:prSet presAssocID="{5C54A8E8-A06C-4B42-A857-41F39D0FB30B}" presName="composite2" presStyleCnt="0"/>
      <dgm:spPr/>
    </dgm:pt>
    <dgm:pt modelId="{9CF13EBF-D035-401A-9916-CAF94E97AE4D}" type="pres">
      <dgm:prSet presAssocID="{5C54A8E8-A06C-4B42-A857-41F39D0FB30B}" presName="background2" presStyleLbl="asst1" presStyleIdx="0" presStyleCnt="14"/>
      <dgm:spPr/>
    </dgm:pt>
    <dgm:pt modelId="{BA72ED77-AC2B-4EC0-84C2-AA5A01C492DD}" type="pres">
      <dgm:prSet presAssocID="{5C54A8E8-A06C-4B42-A857-41F39D0FB30B}" presName="text2" presStyleLbl="fgAcc2" presStyleIdx="0" presStyleCnt="8">
        <dgm:presLayoutVars>
          <dgm:chPref val="3"/>
        </dgm:presLayoutVars>
      </dgm:prSet>
      <dgm:spPr/>
    </dgm:pt>
    <dgm:pt modelId="{59291FD8-1D47-4D28-B9B1-A610BE2428B8}" type="pres">
      <dgm:prSet presAssocID="{5C54A8E8-A06C-4B42-A857-41F39D0FB30B}" presName="hierChild3" presStyleCnt="0"/>
      <dgm:spPr/>
    </dgm:pt>
    <dgm:pt modelId="{953B5FB9-CEAB-4F95-907D-374A56748365}" type="pres">
      <dgm:prSet presAssocID="{1E3C3B85-6C66-4B5C-B42E-F05CC33895D3}" presName="Name17" presStyleLbl="parChTrans1D3" presStyleIdx="0" presStyleCnt="6"/>
      <dgm:spPr/>
    </dgm:pt>
    <dgm:pt modelId="{F8594A2E-B289-4FA9-AAAE-8ADA8CA9FA73}" type="pres">
      <dgm:prSet presAssocID="{7930D1C7-6496-40E6-BAD4-2657DD4CA0B6}" presName="hierRoot3" presStyleCnt="0"/>
      <dgm:spPr/>
    </dgm:pt>
    <dgm:pt modelId="{C5478AD4-192D-4D14-93CC-00C180B02875}" type="pres">
      <dgm:prSet presAssocID="{7930D1C7-6496-40E6-BAD4-2657DD4CA0B6}" presName="composite3" presStyleCnt="0"/>
      <dgm:spPr/>
    </dgm:pt>
    <dgm:pt modelId="{E80D61A8-75F5-4044-9B66-29FF01D68F96}" type="pres">
      <dgm:prSet presAssocID="{7930D1C7-6496-40E6-BAD4-2657DD4CA0B6}" presName="background3" presStyleLbl="asst1" presStyleIdx="1" presStyleCnt="14"/>
      <dgm:spPr/>
    </dgm:pt>
    <dgm:pt modelId="{951DAD93-CD15-40CE-B9D9-060D270FD062}" type="pres">
      <dgm:prSet presAssocID="{7930D1C7-6496-40E6-BAD4-2657DD4CA0B6}" presName="text3" presStyleLbl="fgAcc3" presStyleIdx="0" presStyleCnt="6">
        <dgm:presLayoutVars>
          <dgm:chPref val="3"/>
        </dgm:presLayoutVars>
      </dgm:prSet>
      <dgm:spPr/>
    </dgm:pt>
    <dgm:pt modelId="{D480CE87-5D0C-4BC8-A3E8-AD16F350A322}" type="pres">
      <dgm:prSet presAssocID="{7930D1C7-6496-40E6-BAD4-2657DD4CA0B6}" presName="hierChild4" presStyleCnt="0"/>
      <dgm:spPr/>
    </dgm:pt>
    <dgm:pt modelId="{449F5CF6-F781-4939-B380-28D9F4193918}" type="pres">
      <dgm:prSet presAssocID="{01FED935-B55C-477F-BFFB-EC32A7FA289A}" presName="Name10" presStyleLbl="parChTrans1D2" presStyleIdx="1" presStyleCnt="8"/>
      <dgm:spPr/>
    </dgm:pt>
    <dgm:pt modelId="{4E76A490-2632-4B95-B857-1DC0CC7B06AE}" type="pres">
      <dgm:prSet presAssocID="{6F123179-0C30-4915-8EA5-BDFFC97AB95D}" presName="hierRoot2" presStyleCnt="0"/>
      <dgm:spPr/>
    </dgm:pt>
    <dgm:pt modelId="{7AEEFFCD-9733-4A11-A149-1FCD2534D39D}" type="pres">
      <dgm:prSet presAssocID="{6F123179-0C30-4915-8EA5-BDFFC97AB95D}" presName="composite2" presStyleCnt="0"/>
      <dgm:spPr/>
    </dgm:pt>
    <dgm:pt modelId="{BE0BF0CC-B9F6-4CD1-936D-68D8FC0BECA8}" type="pres">
      <dgm:prSet presAssocID="{6F123179-0C30-4915-8EA5-BDFFC97AB95D}" presName="background2" presStyleLbl="asst1" presStyleIdx="2" presStyleCnt="14"/>
      <dgm:spPr/>
    </dgm:pt>
    <dgm:pt modelId="{8BAE5EC9-4705-4E32-9480-2F06A9A97678}" type="pres">
      <dgm:prSet presAssocID="{6F123179-0C30-4915-8EA5-BDFFC97AB95D}" presName="text2" presStyleLbl="fgAcc2" presStyleIdx="1" presStyleCnt="8">
        <dgm:presLayoutVars>
          <dgm:chPref val="3"/>
        </dgm:presLayoutVars>
      </dgm:prSet>
      <dgm:spPr/>
    </dgm:pt>
    <dgm:pt modelId="{AAE631AA-16C0-418B-8855-34D54BD98C91}" type="pres">
      <dgm:prSet presAssocID="{6F123179-0C30-4915-8EA5-BDFFC97AB95D}" presName="hierChild3" presStyleCnt="0"/>
      <dgm:spPr/>
    </dgm:pt>
    <dgm:pt modelId="{72E25AC8-0C09-404D-A7A4-30EC39E4154B}" type="pres">
      <dgm:prSet presAssocID="{D4130521-0C5E-43B4-9783-512E857EBE68}" presName="Name17" presStyleLbl="parChTrans1D3" presStyleIdx="1" presStyleCnt="6"/>
      <dgm:spPr/>
    </dgm:pt>
    <dgm:pt modelId="{421C1388-56EA-48FD-B6FD-A3F507B4A5F4}" type="pres">
      <dgm:prSet presAssocID="{DDB81E5E-E1A4-4619-94D0-8A20DACECA8D}" presName="hierRoot3" presStyleCnt="0"/>
      <dgm:spPr/>
    </dgm:pt>
    <dgm:pt modelId="{26AB4D8D-00BA-4F9E-B54A-F3D54EBA879E}" type="pres">
      <dgm:prSet presAssocID="{DDB81E5E-E1A4-4619-94D0-8A20DACECA8D}" presName="composite3" presStyleCnt="0"/>
      <dgm:spPr/>
    </dgm:pt>
    <dgm:pt modelId="{F3FF74EC-4125-41BF-9A16-99304FED24DB}" type="pres">
      <dgm:prSet presAssocID="{DDB81E5E-E1A4-4619-94D0-8A20DACECA8D}" presName="background3" presStyleLbl="asst1" presStyleIdx="3" presStyleCnt="14"/>
      <dgm:spPr/>
    </dgm:pt>
    <dgm:pt modelId="{D9C0B6DB-40F2-4D1A-A445-92D550AE74AD}" type="pres">
      <dgm:prSet presAssocID="{DDB81E5E-E1A4-4619-94D0-8A20DACECA8D}" presName="text3" presStyleLbl="fgAcc3" presStyleIdx="1" presStyleCnt="6">
        <dgm:presLayoutVars>
          <dgm:chPref val="3"/>
        </dgm:presLayoutVars>
      </dgm:prSet>
      <dgm:spPr/>
    </dgm:pt>
    <dgm:pt modelId="{757B6F5A-E816-46FF-9855-68774DFDB76C}" type="pres">
      <dgm:prSet presAssocID="{DDB81E5E-E1A4-4619-94D0-8A20DACECA8D}" presName="hierChild4" presStyleCnt="0"/>
      <dgm:spPr/>
    </dgm:pt>
    <dgm:pt modelId="{514B91CF-D9CE-4657-9C98-450EC999A982}" type="pres">
      <dgm:prSet presAssocID="{6C8D87F0-0841-45D0-8271-DDDF4441E64E}" presName="Name10" presStyleLbl="parChTrans1D2" presStyleIdx="2" presStyleCnt="8"/>
      <dgm:spPr/>
    </dgm:pt>
    <dgm:pt modelId="{1EB91A3B-6E5C-4B25-B5F0-DDAE455A992D}" type="pres">
      <dgm:prSet presAssocID="{72D6B9E5-BF17-4EFA-B80F-524FE9390F11}" presName="hierRoot2" presStyleCnt="0"/>
      <dgm:spPr/>
    </dgm:pt>
    <dgm:pt modelId="{2F4FA8FC-B84B-41FB-88BB-B00536B37742}" type="pres">
      <dgm:prSet presAssocID="{72D6B9E5-BF17-4EFA-B80F-524FE9390F11}" presName="composite2" presStyleCnt="0"/>
      <dgm:spPr/>
    </dgm:pt>
    <dgm:pt modelId="{E48EE270-8CC4-4AE4-B4CB-F1353DE67B88}" type="pres">
      <dgm:prSet presAssocID="{72D6B9E5-BF17-4EFA-B80F-524FE9390F11}" presName="background2" presStyleLbl="asst1" presStyleIdx="4" presStyleCnt="14"/>
      <dgm:spPr/>
    </dgm:pt>
    <dgm:pt modelId="{F1BB419E-1048-4893-BDA7-C0B164737DEA}" type="pres">
      <dgm:prSet presAssocID="{72D6B9E5-BF17-4EFA-B80F-524FE9390F11}" presName="text2" presStyleLbl="fgAcc2" presStyleIdx="2" presStyleCnt="8">
        <dgm:presLayoutVars>
          <dgm:chPref val="3"/>
        </dgm:presLayoutVars>
      </dgm:prSet>
      <dgm:spPr/>
    </dgm:pt>
    <dgm:pt modelId="{53933915-3EE7-4BDB-9EB8-EB988CFFA47C}" type="pres">
      <dgm:prSet presAssocID="{72D6B9E5-BF17-4EFA-B80F-524FE9390F11}" presName="hierChild3" presStyleCnt="0"/>
      <dgm:spPr/>
    </dgm:pt>
    <dgm:pt modelId="{CC4CD301-9996-4A93-B86E-3E1A05AE192A}" type="pres">
      <dgm:prSet presAssocID="{AC275928-E855-4616-B18D-079C07512A55}" presName="Name10" presStyleLbl="parChTrans1D2" presStyleIdx="3" presStyleCnt="8"/>
      <dgm:spPr/>
    </dgm:pt>
    <dgm:pt modelId="{32F06258-357F-4186-A66E-BC7C6375683B}" type="pres">
      <dgm:prSet presAssocID="{AF29ACA6-7411-4B5E-9081-04BFDC5C3AD5}" presName="hierRoot2" presStyleCnt="0"/>
      <dgm:spPr/>
    </dgm:pt>
    <dgm:pt modelId="{2E7DDCFA-385A-4D85-B818-043EA3925DFB}" type="pres">
      <dgm:prSet presAssocID="{AF29ACA6-7411-4B5E-9081-04BFDC5C3AD5}" presName="composite2" presStyleCnt="0"/>
      <dgm:spPr/>
    </dgm:pt>
    <dgm:pt modelId="{D244A916-C07D-48CA-BA12-4C531E75AE4D}" type="pres">
      <dgm:prSet presAssocID="{AF29ACA6-7411-4B5E-9081-04BFDC5C3AD5}" presName="background2" presStyleLbl="asst1" presStyleIdx="5" presStyleCnt="14"/>
      <dgm:spPr/>
    </dgm:pt>
    <dgm:pt modelId="{647B22A4-4367-4BB5-847A-E71808D0A0BC}" type="pres">
      <dgm:prSet presAssocID="{AF29ACA6-7411-4B5E-9081-04BFDC5C3AD5}" presName="text2" presStyleLbl="fgAcc2" presStyleIdx="3" presStyleCnt="8">
        <dgm:presLayoutVars>
          <dgm:chPref val="3"/>
        </dgm:presLayoutVars>
      </dgm:prSet>
      <dgm:spPr/>
    </dgm:pt>
    <dgm:pt modelId="{D4BBB369-1EB8-4B3B-9388-4AC268488C93}" type="pres">
      <dgm:prSet presAssocID="{AF29ACA6-7411-4B5E-9081-04BFDC5C3AD5}" presName="hierChild3" presStyleCnt="0"/>
      <dgm:spPr/>
    </dgm:pt>
    <dgm:pt modelId="{B008B094-A28C-4851-87F9-3C6646A695CF}" type="pres">
      <dgm:prSet presAssocID="{151B5070-F009-4DC3-BA86-0E6C273FE36E}" presName="Name17" presStyleLbl="parChTrans1D3" presStyleIdx="2" presStyleCnt="6"/>
      <dgm:spPr/>
    </dgm:pt>
    <dgm:pt modelId="{29CFCF66-C104-4543-AB98-99B79FE20650}" type="pres">
      <dgm:prSet presAssocID="{44C9AAF9-1AE2-4A68-9852-18830A9708F1}" presName="hierRoot3" presStyleCnt="0"/>
      <dgm:spPr/>
    </dgm:pt>
    <dgm:pt modelId="{7517392A-D0CC-4204-BDF3-22EACF6E543E}" type="pres">
      <dgm:prSet presAssocID="{44C9AAF9-1AE2-4A68-9852-18830A9708F1}" presName="composite3" presStyleCnt="0"/>
      <dgm:spPr/>
    </dgm:pt>
    <dgm:pt modelId="{3F4F584E-F777-4A5E-878B-41FBB3BA8E4E}" type="pres">
      <dgm:prSet presAssocID="{44C9AAF9-1AE2-4A68-9852-18830A9708F1}" presName="background3" presStyleLbl="asst1" presStyleIdx="6" presStyleCnt="14"/>
      <dgm:spPr/>
    </dgm:pt>
    <dgm:pt modelId="{ACBE7B64-49BD-4425-B2AB-FA1D9D76C2FD}" type="pres">
      <dgm:prSet presAssocID="{44C9AAF9-1AE2-4A68-9852-18830A9708F1}" presName="text3" presStyleLbl="fgAcc3" presStyleIdx="2" presStyleCnt="6">
        <dgm:presLayoutVars>
          <dgm:chPref val="3"/>
        </dgm:presLayoutVars>
      </dgm:prSet>
      <dgm:spPr/>
    </dgm:pt>
    <dgm:pt modelId="{9D7F8637-1E47-42AE-B7A8-7EE1796F4177}" type="pres">
      <dgm:prSet presAssocID="{44C9AAF9-1AE2-4A68-9852-18830A9708F1}" presName="hierChild4" presStyleCnt="0"/>
      <dgm:spPr/>
    </dgm:pt>
    <dgm:pt modelId="{0F8E99F9-1B83-4005-B87B-53040DD63F73}" type="pres">
      <dgm:prSet presAssocID="{D4A1B303-2A21-47F8-8662-FE4A1397449B}" presName="Name10" presStyleLbl="parChTrans1D2" presStyleIdx="4" presStyleCnt="8"/>
      <dgm:spPr/>
    </dgm:pt>
    <dgm:pt modelId="{1CC371AE-1712-4681-B2EF-D0DFADA55E2E}" type="pres">
      <dgm:prSet presAssocID="{1F593F35-41D7-466A-9E54-B8EE3B74F906}" presName="hierRoot2" presStyleCnt="0"/>
      <dgm:spPr/>
    </dgm:pt>
    <dgm:pt modelId="{4D5F303A-1B15-4344-A6CF-34CD08242B46}" type="pres">
      <dgm:prSet presAssocID="{1F593F35-41D7-466A-9E54-B8EE3B74F906}" presName="composite2" presStyleCnt="0"/>
      <dgm:spPr/>
    </dgm:pt>
    <dgm:pt modelId="{3E9EA5A4-5431-486C-BB9C-2570BCA7A3A9}" type="pres">
      <dgm:prSet presAssocID="{1F593F35-41D7-466A-9E54-B8EE3B74F906}" presName="background2" presStyleLbl="asst1" presStyleIdx="7" presStyleCnt="14"/>
      <dgm:spPr/>
    </dgm:pt>
    <dgm:pt modelId="{DB2A8B76-B2DD-42F2-9754-CF2C16D69733}" type="pres">
      <dgm:prSet presAssocID="{1F593F35-41D7-466A-9E54-B8EE3B74F906}" presName="text2" presStyleLbl="fgAcc2" presStyleIdx="4" presStyleCnt="8" custLinFactNeighborX="1382">
        <dgm:presLayoutVars>
          <dgm:chPref val="3"/>
        </dgm:presLayoutVars>
      </dgm:prSet>
      <dgm:spPr/>
    </dgm:pt>
    <dgm:pt modelId="{5B046C25-5ADE-4103-A382-67BD3FB4DFEC}" type="pres">
      <dgm:prSet presAssocID="{1F593F35-41D7-466A-9E54-B8EE3B74F906}" presName="hierChild3" presStyleCnt="0"/>
      <dgm:spPr/>
    </dgm:pt>
    <dgm:pt modelId="{EF715934-85FB-4B5C-A772-7BF4BAB74254}" type="pres">
      <dgm:prSet presAssocID="{99C7C49D-3855-46C1-8E1A-26312899CD8B}" presName="Name17" presStyleLbl="parChTrans1D3" presStyleIdx="3" presStyleCnt="6"/>
      <dgm:spPr/>
    </dgm:pt>
    <dgm:pt modelId="{5233ACDD-37D0-49AC-B133-B073381DE639}" type="pres">
      <dgm:prSet presAssocID="{3940E33A-3CB5-43F1-BE76-2A9709984012}" presName="hierRoot3" presStyleCnt="0"/>
      <dgm:spPr/>
    </dgm:pt>
    <dgm:pt modelId="{52C0F34A-D640-482B-AD64-39F0BCE5A813}" type="pres">
      <dgm:prSet presAssocID="{3940E33A-3CB5-43F1-BE76-2A9709984012}" presName="composite3" presStyleCnt="0"/>
      <dgm:spPr/>
    </dgm:pt>
    <dgm:pt modelId="{C4041C25-CB80-412B-B1B4-5E35FB2A8844}" type="pres">
      <dgm:prSet presAssocID="{3940E33A-3CB5-43F1-BE76-2A9709984012}" presName="background3" presStyleLbl="asst1" presStyleIdx="8" presStyleCnt="14"/>
      <dgm:spPr/>
    </dgm:pt>
    <dgm:pt modelId="{A37D9FF1-9146-462F-BFD8-00C59F05F2A8}" type="pres">
      <dgm:prSet presAssocID="{3940E33A-3CB5-43F1-BE76-2A9709984012}" presName="text3" presStyleLbl="fgAcc3" presStyleIdx="3" presStyleCnt="6">
        <dgm:presLayoutVars>
          <dgm:chPref val="3"/>
        </dgm:presLayoutVars>
      </dgm:prSet>
      <dgm:spPr/>
    </dgm:pt>
    <dgm:pt modelId="{096AD7E9-4A1F-4F14-8F27-30E8C96E168D}" type="pres">
      <dgm:prSet presAssocID="{3940E33A-3CB5-43F1-BE76-2A9709984012}" presName="hierChild4" presStyleCnt="0"/>
      <dgm:spPr/>
    </dgm:pt>
    <dgm:pt modelId="{615BEFD0-AA46-4323-8E2A-7B35C543051A}" type="pres">
      <dgm:prSet presAssocID="{514FB0F2-7D0F-406A-ABA2-C40946DD2F18}" presName="Name10" presStyleLbl="parChTrans1D2" presStyleIdx="5" presStyleCnt="8"/>
      <dgm:spPr/>
    </dgm:pt>
    <dgm:pt modelId="{6D38C387-6210-4AD0-B8E0-11EB659857A4}" type="pres">
      <dgm:prSet presAssocID="{327C219D-6C16-43B3-85E8-E394EE074FCA}" presName="hierRoot2" presStyleCnt="0"/>
      <dgm:spPr/>
    </dgm:pt>
    <dgm:pt modelId="{CC4C7337-B267-416E-9AD7-0AF854CCE4D9}" type="pres">
      <dgm:prSet presAssocID="{327C219D-6C16-43B3-85E8-E394EE074FCA}" presName="composite2" presStyleCnt="0"/>
      <dgm:spPr/>
    </dgm:pt>
    <dgm:pt modelId="{DA7D22CF-2C45-4A67-BAE0-C4E5BFEA324B}" type="pres">
      <dgm:prSet presAssocID="{327C219D-6C16-43B3-85E8-E394EE074FCA}" presName="background2" presStyleLbl="asst1" presStyleIdx="9" presStyleCnt="14"/>
      <dgm:spPr/>
    </dgm:pt>
    <dgm:pt modelId="{45E782AF-B927-431B-B48A-1BD55A89F061}" type="pres">
      <dgm:prSet presAssocID="{327C219D-6C16-43B3-85E8-E394EE074FCA}" presName="text2" presStyleLbl="fgAcc2" presStyleIdx="5" presStyleCnt="8">
        <dgm:presLayoutVars>
          <dgm:chPref val="3"/>
        </dgm:presLayoutVars>
      </dgm:prSet>
      <dgm:spPr/>
    </dgm:pt>
    <dgm:pt modelId="{B4864589-4677-44E3-9818-F2D89F314AB0}" type="pres">
      <dgm:prSet presAssocID="{327C219D-6C16-43B3-85E8-E394EE074FCA}" presName="hierChild3" presStyleCnt="0"/>
      <dgm:spPr/>
    </dgm:pt>
    <dgm:pt modelId="{9029BE38-60D4-4C56-970D-CB0179E57194}" type="pres">
      <dgm:prSet presAssocID="{631807B1-0C15-4B8C-B8B3-F92901529ECD}" presName="Name17" presStyleLbl="parChTrans1D3" presStyleIdx="4" presStyleCnt="6"/>
      <dgm:spPr/>
    </dgm:pt>
    <dgm:pt modelId="{AA71F90E-0BBE-427A-AEFA-8E73FCD07542}" type="pres">
      <dgm:prSet presAssocID="{6C01BC72-0012-42C0-A078-A8BA6CE74682}" presName="hierRoot3" presStyleCnt="0"/>
      <dgm:spPr/>
    </dgm:pt>
    <dgm:pt modelId="{0437EF40-C30F-4B7C-852D-6BE3B680852A}" type="pres">
      <dgm:prSet presAssocID="{6C01BC72-0012-42C0-A078-A8BA6CE74682}" presName="composite3" presStyleCnt="0"/>
      <dgm:spPr/>
    </dgm:pt>
    <dgm:pt modelId="{046ECAD1-8725-4F3D-844B-4CB30829072D}" type="pres">
      <dgm:prSet presAssocID="{6C01BC72-0012-42C0-A078-A8BA6CE74682}" presName="background3" presStyleLbl="asst1" presStyleIdx="10" presStyleCnt="14"/>
      <dgm:spPr/>
    </dgm:pt>
    <dgm:pt modelId="{F275FAF0-2057-47BA-9040-0585692B1373}" type="pres">
      <dgm:prSet presAssocID="{6C01BC72-0012-42C0-A078-A8BA6CE74682}" presName="text3" presStyleLbl="fgAcc3" presStyleIdx="4" presStyleCnt="6">
        <dgm:presLayoutVars>
          <dgm:chPref val="3"/>
        </dgm:presLayoutVars>
      </dgm:prSet>
      <dgm:spPr/>
    </dgm:pt>
    <dgm:pt modelId="{50574850-8033-4F5F-A98D-DF3609E21E5B}" type="pres">
      <dgm:prSet presAssocID="{6C01BC72-0012-42C0-A078-A8BA6CE74682}" presName="hierChild4" presStyleCnt="0"/>
      <dgm:spPr/>
    </dgm:pt>
    <dgm:pt modelId="{A808A21E-16B3-4B56-9A36-CF070AB87281}" type="pres">
      <dgm:prSet presAssocID="{2D16B2BD-2423-4329-9888-371F61A0AF04}" presName="Name10" presStyleLbl="parChTrans1D2" presStyleIdx="6" presStyleCnt="8"/>
      <dgm:spPr/>
    </dgm:pt>
    <dgm:pt modelId="{508BF6E9-DD2F-44B0-AC6E-61339AE786AD}" type="pres">
      <dgm:prSet presAssocID="{6D935F5D-E4D1-41E5-AACD-762AA387FED3}" presName="hierRoot2" presStyleCnt="0"/>
      <dgm:spPr/>
    </dgm:pt>
    <dgm:pt modelId="{BA482833-1C2B-4A90-ADD3-3DDD76B9ED0B}" type="pres">
      <dgm:prSet presAssocID="{6D935F5D-E4D1-41E5-AACD-762AA387FED3}" presName="composite2" presStyleCnt="0"/>
      <dgm:spPr/>
    </dgm:pt>
    <dgm:pt modelId="{4A12213F-E728-4F98-8AAB-F60171BBF1F3}" type="pres">
      <dgm:prSet presAssocID="{6D935F5D-E4D1-41E5-AACD-762AA387FED3}" presName="background2" presStyleLbl="asst1" presStyleIdx="11" presStyleCnt="14"/>
      <dgm:spPr/>
    </dgm:pt>
    <dgm:pt modelId="{DEEC17F6-24BD-4D19-B03E-3DF76229FC55}" type="pres">
      <dgm:prSet presAssocID="{6D935F5D-E4D1-41E5-AACD-762AA387FED3}" presName="text2" presStyleLbl="fgAcc2" presStyleIdx="6" presStyleCnt="8">
        <dgm:presLayoutVars>
          <dgm:chPref val="3"/>
        </dgm:presLayoutVars>
      </dgm:prSet>
      <dgm:spPr/>
    </dgm:pt>
    <dgm:pt modelId="{782FDB20-365F-48D6-852E-AF57A55391D1}" type="pres">
      <dgm:prSet presAssocID="{6D935F5D-E4D1-41E5-AACD-762AA387FED3}" presName="hierChild3" presStyleCnt="0"/>
      <dgm:spPr/>
    </dgm:pt>
    <dgm:pt modelId="{250CDFF3-89C6-47A7-A31F-6306B8874D9B}" type="pres">
      <dgm:prSet presAssocID="{1C34E63A-8397-4F99-8142-11BB4DCB830F}" presName="Name17" presStyleLbl="parChTrans1D3" presStyleIdx="5" presStyleCnt="6"/>
      <dgm:spPr/>
    </dgm:pt>
    <dgm:pt modelId="{0D3A074A-0FA7-4345-B7B2-B61AA41328BB}" type="pres">
      <dgm:prSet presAssocID="{F84F5619-0C40-4C68-B958-BCB52D8695E2}" presName="hierRoot3" presStyleCnt="0"/>
      <dgm:spPr/>
    </dgm:pt>
    <dgm:pt modelId="{0E3AAF70-ABEC-4435-B6E7-8AF5A5731C29}" type="pres">
      <dgm:prSet presAssocID="{F84F5619-0C40-4C68-B958-BCB52D8695E2}" presName="composite3" presStyleCnt="0"/>
      <dgm:spPr/>
    </dgm:pt>
    <dgm:pt modelId="{6CF787C5-531F-4B85-A700-62AAEAD7F5EF}" type="pres">
      <dgm:prSet presAssocID="{F84F5619-0C40-4C68-B958-BCB52D8695E2}" presName="background3" presStyleLbl="asst1" presStyleIdx="12" presStyleCnt="14"/>
      <dgm:spPr/>
    </dgm:pt>
    <dgm:pt modelId="{3C93AF8C-1A19-4E3A-AAAD-7F014312469C}" type="pres">
      <dgm:prSet presAssocID="{F84F5619-0C40-4C68-B958-BCB52D8695E2}" presName="text3" presStyleLbl="fgAcc3" presStyleIdx="5" presStyleCnt="6">
        <dgm:presLayoutVars>
          <dgm:chPref val="3"/>
        </dgm:presLayoutVars>
      </dgm:prSet>
      <dgm:spPr/>
    </dgm:pt>
    <dgm:pt modelId="{849B3FF5-6770-4A75-B14C-4C85727C9F7F}" type="pres">
      <dgm:prSet presAssocID="{F84F5619-0C40-4C68-B958-BCB52D8695E2}" presName="hierChild4" presStyleCnt="0"/>
      <dgm:spPr/>
    </dgm:pt>
    <dgm:pt modelId="{A16298FA-E2E5-44BA-B8E7-401E79B59A6F}" type="pres">
      <dgm:prSet presAssocID="{E09B2CF0-3D6E-4EBE-953C-AC9CB5B25E2F}" presName="Name10" presStyleLbl="parChTrans1D2" presStyleIdx="7" presStyleCnt="8"/>
      <dgm:spPr/>
    </dgm:pt>
    <dgm:pt modelId="{0972729C-455E-4E3E-9C7B-8B142E4B75E1}" type="pres">
      <dgm:prSet presAssocID="{2ECDCBF5-FB1C-462A-8D28-55E37C70812B}" presName="hierRoot2" presStyleCnt="0"/>
      <dgm:spPr/>
    </dgm:pt>
    <dgm:pt modelId="{CF6263AB-FA68-4782-A116-C2E7F3ACBC71}" type="pres">
      <dgm:prSet presAssocID="{2ECDCBF5-FB1C-462A-8D28-55E37C70812B}" presName="composite2" presStyleCnt="0"/>
      <dgm:spPr/>
    </dgm:pt>
    <dgm:pt modelId="{63FF6A2C-45AB-4D8E-9573-BBF08317EFDC}" type="pres">
      <dgm:prSet presAssocID="{2ECDCBF5-FB1C-462A-8D28-55E37C70812B}" presName="background2" presStyleLbl="asst1" presStyleIdx="13" presStyleCnt="14"/>
      <dgm:spPr/>
    </dgm:pt>
    <dgm:pt modelId="{A1D47F53-AC00-4AC8-B126-C0A137F9CBC6}" type="pres">
      <dgm:prSet presAssocID="{2ECDCBF5-FB1C-462A-8D28-55E37C70812B}" presName="text2" presStyleLbl="fgAcc2" presStyleIdx="7" presStyleCnt="8">
        <dgm:presLayoutVars>
          <dgm:chPref val="3"/>
        </dgm:presLayoutVars>
      </dgm:prSet>
      <dgm:spPr/>
    </dgm:pt>
    <dgm:pt modelId="{08486867-D9FB-4E50-8818-92A950507D0B}" type="pres">
      <dgm:prSet presAssocID="{2ECDCBF5-FB1C-462A-8D28-55E37C70812B}" presName="hierChild3" presStyleCnt="0"/>
      <dgm:spPr/>
    </dgm:pt>
  </dgm:ptLst>
  <dgm:cxnLst>
    <dgm:cxn modelId="{7B72C503-C0EE-4D21-A0CE-F48F9B70BC2B}" type="presOf" srcId="{2ECDCBF5-FB1C-462A-8D28-55E37C70812B}" destId="{A1D47F53-AC00-4AC8-B126-C0A137F9CBC6}" srcOrd="0" destOrd="0" presId="urn:microsoft.com/office/officeart/2005/8/layout/hierarchy1"/>
    <dgm:cxn modelId="{6D530105-F984-4F28-9797-2922E1883A0E}" type="presOf" srcId="{2D16B2BD-2423-4329-9888-371F61A0AF04}" destId="{A808A21E-16B3-4B56-9A36-CF070AB87281}" srcOrd="0" destOrd="0" presId="urn:microsoft.com/office/officeart/2005/8/layout/hierarchy1"/>
    <dgm:cxn modelId="{F08C7005-CEF5-425C-80A2-2E1493B7A9C6}" type="presOf" srcId="{5C54A8E8-A06C-4B42-A857-41F39D0FB30B}" destId="{BA72ED77-AC2B-4EC0-84C2-AA5A01C492DD}" srcOrd="0" destOrd="0" presId="urn:microsoft.com/office/officeart/2005/8/layout/hierarchy1"/>
    <dgm:cxn modelId="{24C2F407-E935-4426-B4D7-44A1D1F55FA8}" srcId="{78FB22C7-946D-40B9-B8B8-AD389DB9D244}" destId="{1F593F35-41D7-466A-9E54-B8EE3B74F906}" srcOrd="4" destOrd="0" parTransId="{D4A1B303-2A21-47F8-8662-FE4A1397449B}" sibTransId="{AD34E5BD-6CDC-4585-9243-0FA27EF705A5}"/>
    <dgm:cxn modelId="{E7191A0B-DF0D-46A6-83DF-9B48E2E2B3AC}" type="presOf" srcId="{DDB81E5E-E1A4-4619-94D0-8A20DACECA8D}" destId="{D9C0B6DB-40F2-4D1A-A445-92D550AE74AD}" srcOrd="0" destOrd="0" presId="urn:microsoft.com/office/officeart/2005/8/layout/hierarchy1"/>
    <dgm:cxn modelId="{0A8AB010-9E9A-4E01-A2F9-8C50B82F49A1}" srcId="{78FB22C7-946D-40B9-B8B8-AD389DB9D244}" destId="{2ECDCBF5-FB1C-462A-8D28-55E37C70812B}" srcOrd="7" destOrd="0" parTransId="{E09B2CF0-3D6E-4EBE-953C-AC9CB5B25E2F}" sibTransId="{360704B3-9956-498C-8B1A-4EF866A3A2C1}"/>
    <dgm:cxn modelId="{CEBE3813-97AB-44F9-96A5-9F98B62A6370}" type="presOf" srcId="{F84F5619-0C40-4C68-B958-BCB52D8695E2}" destId="{3C93AF8C-1A19-4E3A-AAAD-7F014312469C}" srcOrd="0" destOrd="0" presId="urn:microsoft.com/office/officeart/2005/8/layout/hierarchy1"/>
    <dgm:cxn modelId="{6B7E2915-3924-462E-B748-6812ABF0BB23}" type="presOf" srcId="{1F593F35-41D7-466A-9E54-B8EE3B74F906}" destId="{DB2A8B76-B2DD-42F2-9754-CF2C16D69733}" srcOrd="0" destOrd="0" presId="urn:microsoft.com/office/officeart/2005/8/layout/hierarchy1"/>
    <dgm:cxn modelId="{CAF8E51E-9BA3-440C-9F55-2A072C407AFC}" type="presOf" srcId="{6C01BC72-0012-42C0-A078-A8BA6CE74682}" destId="{F275FAF0-2057-47BA-9040-0585692B1373}" srcOrd="0" destOrd="0" presId="urn:microsoft.com/office/officeart/2005/8/layout/hierarchy1"/>
    <dgm:cxn modelId="{1C5F6B3B-15E4-462F-B3B0-E23B81311493}" srcId="{6F123179-0C30-4915-8EA5-BDFFC97AB95D}" destId="{DDB81E5E-E1A4-4619-94D0-8A20DACECA8D}" srcOrd="0" destOrd="0" parTransId="{D4130521-0C5E-43B4-9783-512E857EBE68}" sibTransId="{AE3339B3-A56B-4212-9904-E2AD64FFF26D}"/>
    <dgm:cxn modelId="{F79E4047-9A5F-4D1E-9543-E08AA29DB667}" type="presOf" srcId="{7930D1C7-6496-40E6-BAD4-2657DD4CA0B6}" destId="{951DAD93-CD15-40CE-B9D9-060D270FD062}" srcOrd="0" destOrd="0" presId="urn:microsoft.com/office/officeart/2005/8/layout/hierarchy1"/>
    <dgm:cxn modelId="{F1B4B755-A5C6-4762-94C2-176F1CDE8CD5}" srcId="{78FB22C7-946D-40B9-B8B8-AD389DB9D244}" destId="{327C219D-6C16-43B3-85E8-E394EE074FCA}" srcOrd="5" destOrd="0" parTransId="{514FB0F2-7D0F-406A-ABA2-C40946DD2F18}" sibTransId="{ADAC8E16-4BDC-46B3-932E-B86623FEDA79}"/>
    <dgm:cxn modelId="{E0DC7558-ED0B-40F8-BA6A-1461BDA394B7}" type="presOf" srcId="{44C9AAF9-1AE2-4A68-9852-18830A9708F1}" destId="{ACBE7B64-49BD-4425-B2AB-FA1D9D76C2FD}" srcOrd="0" destOrd="0" presId="urn:microsoft.com/office/officeart/2005/8/layout/hierarchy1"/>
    <dgm:cxn modelId="{21242661-1A37-4F49-B745-2EB20B6FCDF2}" type="presOf" srcId="{1FE6D753-DA6C-46B7-AB45-49B39300FD51}" destId="{ED4EE785-9739-4F92-A357-B591C9DB2A7C}" srcOrd="0" destOrd="0" presId="urn:microsoft.com/office/officeart/2005/8/layout/hierarchy1"/>
    <dgm:cxn modelId="{055E5861-625F-4D2F-839B-BF272621BF09}" srcId="{5C54A8E8-A06C-4B42-A857-41F39D0FB30B}" destId="{7930D1C7-6496-40E6-BAD4-2657DD4CA0B6}" srcOrd="0" destOrd="0" parTransId="{1E3C3B85-6C66-4B5C-B42E-F05CC33895D3}" sibTransId="{4094DFBB-C39D-4637-A91B-E29DEA9DBBC4}"/>
    <dgm:cxn modelId="{1B75386C-B633-4C1C-82B5-30C765AB2F24}" type="presOf" srcId="{1E3C3B85-6C66-4B5C-B42E-F05CC33895D3}" destId="{953B5FB9-CEAB-4F95-907D-374A56748365}" srcOrd="0" destOrd="0" presId="urn:microsoft.com/office/officeart/2005/8/layout/hierarchy1"/>
    <dgm:cxn modelId="{D4CC046F-BB3B-4185-88AB-1B1945F4FE6C}" type="presOf" srcId="{631807B1-0C15-4B8C-B8B3-F92901529ECD}" destId="{9029BE38-60D4-4C56-970D-CB0179E57194}" srcOrd="0" destOrd="0" presId="urn:microsoft.com/office/officeart/2005/8/layout/hierarchy1"/>
    <dgm:cxn modelId="{0FC08775-B8A1-4803-890B-DBC19E4BB913}" type="presOf" srcId="{514FB0F2-7D0F-406A-ABA2-C40946DD2F18}" destId="{615BEFD0-AA46-4323-8E2A-7B35C543051A}" srcOrd="0" destOrd="0" presId="urn:microsoft.com/office/officeart/2005/8/layout/hierarchy1"/>
    <dgm:cxn modelId="{482FBA7B-5357-4BB2-A57A-0C51B11A9889}" type="presOf" srcId="{D4130521-0C5E-43B4-9783-512E857EBE68}" destId="{72E25AC8-0C09-404D-A7A4-30EC39E4154B}" srcOrd="0" destOrd="0" presId="urn:microsoft.com/office/officeart/2005/8/layout/hierarchy1"/>
    <dgm:cxn modelId="{D72CEE8A-9C5A-47C9-82B0-63262C9479E3}" srcId="{327C219D-6C16-43B3-85E8-E394EE074FCA}" destId="{6C01BC72-0012-42C0-A078-A8BA6CE74682}" srcOrd="0" destOrd="0" parTransId="{631807B1-0C15-4B8C-B8B3-F92901529ECD}" sibTransId="{35100193-8624-4BBB-944C-C02990BA53E5}"/>
    <dgm:cxn modelId="{3C2A6C8B-DCDD-4543-9420-C9B2CAA45EE9}" type="presOf" srcId="{AF29ACA6-7411-4B5E-9081-04BFDC5C3AD5}" destId="{647B22A4-4367-4BB5-847A-E71808D0A0BC}" srcOrd="0" destOrd="0" presId="urn:microsoft.com/office/officeart/2005/8/layout/hierarchy1"/>
    <dgm:cxn modelId="{7917E891-FCF6-41D8-9C50-8773E2B13CA0}" type="presOf" srcId="{D4A1B303-2A21-47F8-8662-FE4A1397449B}" destId="{0F8E99F9-1B83-4005-B87B-53040DD63F73}" srcOrd="0" destOrd="0" presId="urn:microsoft.com/office/officeart/2005/8/layout/hierarchy1"/>
    <dgm:cxn modelId="{52AB0E9B-A2E7-4922-86E8-1D8EB2863E0F}" srcId="{78FB22C7-946D-40B9-B8B8-AD389DB9D244}" destId="{AF29ACA6-7411-4B5E-9081-04BFDC5C3AD5}" srcOrd="3" destOrd="0" parTransId="{AC275928-E855-4616-B18D-079C07512A55}" sibTransId="{BE1B802B-0DF4-40B1-BCCC-6970EC85C6FC}"/>
    <dgm:cxn modelId="{F4EB91A3-B507-46E5-9728-D48DABD7254B}" type="presOf" srcId="{327C219D-6C16-43B3-85E8-E394EE074FCA}" destId="{45E782AF-B927-431B-B48A-1BD55A89F061}" srcOrd="0" destOrd="0" presId="urn:microsoft.com/office/officeart/2005/8/layout/hierarchy1"/>
    <dgm:cxn modelId="{8ED3D1A4-3BCC-4410-B39C-D28BB09E97B7}" type="presOf" srcId="{AC275928-E855-4616-B18D-079C07512A55}" destId="{CC4CD301-9996-4A93-B86E-3E1A05AE192A}" srcOrd="0" destOrd="0" presId="urn:microsoft.com/office/officeart/2005/8/layout/hierarchy1"/>
    <dgm:cxn modelId="{9ACBBBAB-3540-45D8-9158-7D1DD3EA2574}" type="presOf" srcId="{72D6B9E5-BF17-4EFA-B80F-524FE9390F11}" destId="{F1BB419E-1048-4893-BDA7-C0B164737DEA}" srcOrd="0" destOrd="0" presId="urn:microsoft.com/office/officeart/2005/8/layout/hierarchy1"/>
    <dgm:cxn modelId="{3E64C7B7-A7E7-486B-A2AD-BC3FCCCAE587}" type="presOf" srcId="{6D935F5D-E4D1-41E5-AACD-762AA387FED3}" destId="{DEEC17F6-24BD-4D19-B03E-3DF76229FC55}" srcOrd="0" destOrd="0" presId="urn:microsoft.com/office/officeart/2005/8/layout/hierarchy1"/>
    <dgm:cxn modelId="{FACD73BD-AC9C-491B-B5F8-DCBCE316C4FD}" type="presOf" srcId="{6F123179-0C30-4915-8EA5-BDFFC97AB95D}" destId="{8BAE5EC9-4705-4E32-9480-2F06A9A97678}" srcOrd="0" destOrd="0" presId="urn:microsoft.com/office/officeart/2005/8/layout/hierarchy1"/>
    <dgm:cxn modelId="{BD05B8BD-3A75-488E-BD99-BC19A479E7FA}" type="presOf" srcId="{3940E33A-3CB5-43F1-BE76-2A9709984012}" destId="{A37D9FF1-9146-462F-BFD8-00C59F05F2A8}" srcOrd="0" destOrd="0" presId="urn:microsoft.com/office/officeart/2005/8/layout/hierarchy1"/>
    <dgm:cxn modelId="{A10BF2C8-23AB-4726-869D-2A0AC2045AF1}" type="presOf" srcId="{78FB22C7-946D-40B9-B8B8-AD389DB9D244}" destId="{45D9D28F-2650-47BA-B7E0-1E35E38B8AE4}" srcOrd="0" destOrd="0" presId="urn:microsoft.com/office/officeart/2005/8/layout/hierarchy1"/>
    <dgm:cxn modelId="{13EEACCC-B5FA-4533-A385-0A4B7A0D04D6}" type="presOf" srcId="{E09B2CF0-3D6E-4EBE-953C-AC9CB5B25E2F}" destId="{A16298FA-E2E5-44BA-B8E7-401E79B59A6F}" srcOrd="0" destOrd="0" presId="urn:microsoft.com/office/officeart/2005/8/layout/hierarchy1"/>
    <dgm:cxn modelId="{3BE7CFCE-5795-45CB-832C-74F40C9E167F}" type="presOf" srcId="{1C34E63A-8397-4F99-8142-11BB4DCB830F}" destId="{250CDFF3-89C6-47A7-A31F-6306B8874D9B}" srcOrd="0" destOrd="0" presId="urn:microsoft.com/office/officeart/2005/8/layout/hierarchy1"/>
    <dgm:cxn modelId="{A98D89D0-271C-4FD2-9F04-0E3691E279E2}" srcId="{6D935F5D-E4D1-41E5-AACD-762AA387FED3}" destId="{F84F5619-0C40-4C68-B958-BCB52D8695E2}" srcOrd="0" destOrd="0" parTransId="{1C34E63A-8397-4F99-8142-11BB4DCB830F}" sibTransId="{A425BD6E-6280-4E76-88A4-95213C24E0D7}"/>
    <dgm:cxn modelId="{EAEE69D1-8E82-4114-A96C-3E033669B15F}" type="presOf" srcId="{01FED935-B55C-477F-BFFB-EC32A7FA289A}" destId="{449F5CF6-F781-4939-B380-28D9F4193918}" srcOrd="0" destOrd="0" presId="urn:microsoft.com/office/officeart/2005/8/layout/hierarchy1"/>
    <dgm:cxn modelId="{C96785D2-4802-4F5C-BE79-8C051AF30090}" srcId="{78FB22C7-946D-40B9-B8B8-AD389DB9D244}" destId="{72D6B9E5-BF17-4EFA-B80F-524FE9390F11}" srcOrd="2" destOrd="0" parTransId="{6C8D87F0-0841-45D0-8271-DDDF4441E64E}" sibTransId="{22537334-8096-4C52-B72D-2CFDB8F224D6}"/>
    <dgm:cxn modelId="{2E0900D7-CEA7-4F6D-87E0-4FA1D3B68C9B}" srcId="{78FB22C7-946D-40B9-B8B8-AD389DB9D244}" destId="{5C54A8E8-A06C-4B42-A857-41F39D0FB30B}" srcOrd="0" destOrd="0" parTransId="{9B37F794-B88E-4EC4-811B-2B64602D49D4}" sibTransId="{0DE2FC57-EAB6-4DC2-95A8-E7E0E5B82E4B}"/>
    <dgm:cxn modelId="{D604FDD9-ED31-468A-B4D2-700D8CB318DB}" srcId="{AF29ACA6-7411-4B5E-9081-04BFDC5C3AD5}" destId="{44C9AAF9-1AE2-4A68-9852-18830A9708F1}" srcOrd="0" destOrd="0" parTransId="{151B5070-F009-4DC3-BA86-0E6C273FE36E}" sibTransId="{9CDF2FDC-5B07-4285-BB73-95B04E666514}"/>
    <dgm:cxn modelId="{EC4F95DA-5F5E-4D6D-BC44-D1A8DC408ECE}" type="presOf" srcId="{6C8D87F0-0841-45D0-8271-DDDF4441E64E}" destId="{514B91CF-D9CE-4657-9C98-450EC999A982}" srcOrd="0" destOrd="0" presId="urn:microsoft.com/office/officeart/2005/8/layout/hierarchy1"/>
    <dgm:cxn modelId="{598985EC-526B-477F-BE40-B4ED39B176B6}" srcId="{78FB22C7-946D-40B9-B8B8-AD389DB9D244}" destId="{6F123179-0C30-4915-8EA5-BDFFC97AB95D}" srcOrd="1" destOrd="0" parTransId="{01FED935-B55C-477F-BFFB-EC32A7FA289A}" sibTransId="{9EA5FC41-4382-4790-8920-9E4D924A5ED3}"/>
    <dgm:cxn modelId="{24DF0AEE-3645-49B0-9D7C-DAEA63CC87C3}" srcId="{78FB22C7-946D-40B9-B8B8-AD389DB9D244}" destId="{6D935F5D-E4D1-41E5-AACD-762AA387FED3}" srcOrd="6" destOrd="0" parTransId="{2D16B2BD-2423-4329-9888-371F61A0AF04}" sibTransId="{F10065CB-C9DD-427B-AB6C-1917A660EBED}"/>
    <dgm:cxn modelId="{032B70EE-57C4-4F8A-A2F0-6B6D193A6300}" srcId="{1F593F35-41D7-466A-9E54-B8EE3B74F906}" destId="{3940E33A-3CB5-43F1-BE76-2A9709984012}" srcOrd="0" destOrd="0" parTransId="{99C7C49D-3855-46C1-8E1A-26312899CD8B}" sibTransId="{4EE27E0E-CE43-4AF8-A59E-8E7779F28310}"/>
    <dgm:cxn modelId="{948C2DF4-524F-4609-81E2-DE7A0AD7DE3C}" type="presOf" srcId="{9B37F794-B88E-4EC4-811B-2B64602D49D4}" destId="{020E20E8-C6DA-4C80-9B18-896BFF26B1C3}" srcOrd="0" destOrd="0" presId="urn:microsoft.com/office/officeart/2005/8/layout/hierarchy1"/>
    <dgm:cxn modelId="{BE2563F4-CFB9-413E-BFC4-22C6148E4C2E}" srcId="{1FE6D753-DA6C-46B7-AB45-49B39300FD51}" destId="{78FB22C7-946D-40B9-B8B8-AD389DB9D244}" srcOrd="0" destOrd="0" parTransId="{46C44C92-7E45-4900-9E70-9E680B5E2F3A}" sibTransId="{9D99380B-6B2C-4219-B57C-CB83139165A4}"/>
    <dgm:cxn modelId="{3EA0C5F6-6AD0-4102-9538-B045C36E85F3}" type="presOf" srcId="{151B5070-F009-4DC3-BA86-0E6C273FE36E}" destId="{B008B094-A28C-4851-87F9-3C6646A695CF}" srcOrd="0" destOrd="0" presId="urn:microsoft.com/office/officeart/2005/8/layout/hierarchy1"/>
    <dgm:cxn modelId="{AC5944FB-2EF6-4515-B0E9-C5AC75CB35E7}" type="presOf" srcId="{99C7C49D-3855-46C1-8E1A-26312899CD8B}" destId="{EF715934-85FB-4B5C-A772-7BF4BAB74254}" srcOrd="0" destOrd="0" presId="urn:microsoft.com/office/officeart/2005/8/layout/hierarchy1"/>
    <dgm:cxn modelId="{F2388BC9-AB65-48BB-9FE1-43211B87A380}" type="presParOf" srcId="{ED4EE785-9739-4F92-A357-B591C9DB2A7C}" destId="{789CB516-B2B8-4B2A-972F-B5A5C20FA35C}" srcOrd="0" destOrd="0" presId="urn:microsoft.com/office/officeart/2005/8/layout/hierarchy1"/>
    <dgm:cxn modelId="{BD0A683E-1B3D-4967-A9C2-F67D94AAD66F}" type="presParOf" srcId="{789CB516-B2B8-4B2A-972F-B5A5C20FA35C}" destId="{544F78A1-E8FB-4DF0-A4EA-BBAF4B998577}" srcOrd="0" destOrd="0" presId="urn:microsoft.com/office/officeart/2005/8/layout/hierarchy1"/>
    <dgm:cxn modelId="{757059CF-9C9E-41D4-B307-E2AB24740377}" type="presParOf" srcId="{544F78A1-E8FB-4DF0-A4EA-BBAF4B998577}" destId="{F23FA494-39C4-44D8-87EA-E910357D634D}" srcOrd="0" destOrd="0" presId="urn:microsoft.com/office/officeart/2005/8/layout/hierarchy1"/>
    <dgm:cxn modelId="{DF3F6F67-E35A-4973-BD18-1A1D696DAE4B}" type="presParOf" srcId="{544F78A1-E8FB-4DF0-A4EA-BBAF4B998577}" destId="{45D9D28F-2650-47BA-B7E0-1E35E38B8AE4}" srcOrd="1" destOrd="0" presId="urn:microsoft.com/office/officeart/2005/8/layout/hierarchy1"/>
    <dgm:cxn modelId="{6BB8FB58-AC82-463A-B95D-8FF3FD1F7B29}" type="presParOf" srcId="{789CB516-B2B8-4B2A-972F-B5A5C20FA35C}" destId="{9580F87C-915E-4B02-900A-D3DA346A5239}" srcOrd="1" destOrd="0" presId="urn:microsoft.com/office/officeart/2005/8/layout/hierarchy1"/>
    <dgm:cxn modelId="{058688D7-1557-4A8C-A344-53F8DAEE80F6}" type="presParOf" srcId="{9580F87C-915E-4B02-900A-D3DA346A5239}" destId="{020E20E8-C6DA-4C80-9B18-896BFF26B1C3}" srcOrd="0" destOrd="0" presId="urn:microsoft.com/office/officeart/2005/8/layout/hierarchy1"/>
    <dgm:cxn modelId="{FA11DFD1-17CA-4401-8C23-E30747CDA608}" type="presParOf" srcId="{9580F87C-915E-4B02-900A-D3DA346A5239}" destId="{7EB41A72-F1C9-485A-930B-6226A824CAD6}" srcOrd="1" destOrd="0" presId="urn:microsoft.com/office/officeart/2005/8/layout/hierarchy1"/>
    <dgm:cxn modelId="{EBBF7301-9F20-4434-8BC0-5E5A08B267DC}" type="presParOf" srcId="{7EB41A72-F1C9-485A-930B-6226A824CAD6}" destId="{4DC2B1ED-AE11-411C-8B9B-6C4415F4A3FE}" srcOrd="0" destOrd="0" presId="urn:microsoft.com/office/officeart/2005/8/layout/hierarchy1"/>
    <dgm:cxn modelId="{22E1D4FB-997C-4B54-8808-C02D4E87FDB9}" type="presParOf" srcId="{4DC2B1ED-AE11-411C-8B9B-6C4415F4A3FE}" destId="{9CF13EBF-D035-401A-9916-CAF94E97AE4D}" srcOrd="0" destOrd="0" presId="urn:microsoft.com/office/officeart/2005/8/layout/hierarchy1"/>
    <dgm:cxn modelId="{EA208A04-D279-4513-A48D-9FDABFD1F0FB}" type="presParOf" srcId="{4DC2B1ED-AE11-411C-8B9B-6C4415F4A3FE}" destId="{BA72ED77-AC2B-4EC0-84C2-AA5A01C492DD}" srcOrd="1" destOrd="0" presId="urn:microsoft.com/office/officeart/2005/8/layout/hierarchy1"/>
    <dgm:cxn modelId="{1E36A1F2-BD23-47AA-8324-39C6C98EED9C}" type="presParOf" srcId="{7EB41A72-F1C9-485A-930B-6226A824CAD6}" destId="{59291FD8-1D47-4D28-B9B1-A610BE2428B8}" srcOrd="1" destOrd="0" presId="urn:microsoft.com/office/officeart/2005/8/layout/hierarchy1"/>
    <dgm:cxn modelId="{2D471883-3B6A-4E35-86CA-46D89E7EF449}" type="presParOf" srcId="{59291FD8-1D47-4D28-B9B1-A610BE2428B8}" destId="{953B5FB9-CEAB-4F95-907D-374A56748365}" srcOrd="0" destOrd="0" presId="urn:microsoft.com/office/officeart/2005/8/layout/hierarchy1"/>
    <dgm:cxn modelId="{998FC73E-C3A0-40D6-BFDD-EE56975B1B5E}" type="presParOf" srcId="{59291FD8-1D47-4D28-B9B1-A610BE2428B8}" destId="{F8594A2E-B289-4FA9-AAAE-8ADA8CA9FA73}" srcOrd="1" destOrd="0" presId="urn:microsoft.com/office/officeart/2005/8/layout/hierarchy1"/>
    <dgm:cxn modelId="{C43348C2-81E5-448B-9A72-21CF3B6E9762}" type="presParOf" srcId="{F8594A2E-B289-4FA9-AAAE-8ADA8CA9FA73}" destId="{C5478AD4-192D-4D14-93CC-00C180B02875}" srcOrd="0" destOrd="0" presId="urn:microsoft.com/office/officeart/2005/8/layout/hierarchy1"/>
    <dgm:cxn modelId="{364645E0-7FA6-4D33-AFC5-8EEB12C3E420}" type="presParOf" srcId="{C5478AD4-192D-4D14-93CC-00C180B02875}" destId="{E80D61A8-75F5-4044-9B66-29FF01D68F96}" srcOrd="0" destOrd="0" presId="urn:microsoft.com/office/officeart/2005/8/layout/hierarchy1"/>
    <dgm:cxn modelId="{283B7668-7889-4F73-991A-5DBAE29474AB}" type="presParOf" srcId="{C5478AD4-192D-4D14-93CC-00C180B02875}" destId="{951DAD93-CD15-40CE-B9D9-060D270FD062}" srcOrd="1" destOrd="0" presId="urn:microsoft.com/office/officeart/2005/8/layout/hierarchy1"/>
    <dgm:cxn modelId="{708CA4A4-5052-4F61-8CB6-0A171AF63CAE}" type="presParOf" srcId="{F8594A2E-B289-4FA9-AAAE-8ADA8CA9FA73}" destId="{D480CE87-5D0C-4BC8-A3E8-AD16F350A322}" srcOrd="1" destOrd="0" presId="urn:microsoft.com/office/officeart/2005/8/layout/hierarchy1"/>
    <dgm:cxn modelId="{B9705A8A-5AEB-4AB7-AC2D-0214E79C36ED}" type="presParOf" srcId="{9580F87C-915E-4B02-900A-D3DA346A5239}" destId="{449F5CF6-F781-4939-B380-28D9F4193918}" srcOrd="2" destOrd="0" presId="urn:microsoft.com/office/officeart/2005/8/layout/hierarchy1"/>
    <dgm:cxn modelId="{93B87A29-C011-47B7-AF9B-D00BEC9E2332}" type="presParOf" srcId="{9580F87C-915E-4B02-900A-D3DA346A5239}" destId="{4E76A490-2632-4B95-B857-1DC0CC7B06AE}" srcOrd="3" destOrd="0" presId="urn:microsoft.com/office/officeart/2005/8/layout/hierarchy1"/>
    <dgm:cxn modelId="{07CF1085-F8B0-4D8C-9CCA-E4F5553BF108}" type="presParOf" srcId="{4E76A490-2632-4B95-B857-1DC0CC7B06AE}" destId="{7AEEFFCD-9733-4A11-A149-1FCD2534D39D}" srcOrd="0" destOrd="0" presId="urn:microsoft.com/office/officeart/2005/8/layout/hierarchy1"/>
    <dgm:cxn modelId="{A2532F4A-7823-4DB3-A404-F30C935324ED}" type="presParOf" srcId="{7AEEFFCD-9733-4A11-A149-1FCD2534D39D}" destId="{BE0BF0CC-B9F6-4CD1-936D-68D8FC0BECA8}" srcOrd="0" destOrd="0" presId="urn:microsoft.com/office/officeart/2005/8/layout/hierarchy1"/>
    <dgm:cxn modelId="{E67D08F7-8FB9-4B58-9042-3047A7143FAB}" type="presParOf" srcId="{7AEEFFCD-9733-4A11-A149-1FCD2534D39D}" destId="{8BAE5EC9-4705-4E32-9480-2F06A9A97678}" srcOrd="1" destOrd="0" presId="urn:microsoft.com/office/officeart/2005/8/layout/hierarchy1"/>
    <dgm:cxn modelId="{53A99CDC-ED11-4D91-8AC2-DD07B35C6C02}" type="presParOf" srcId="{4E76A490-2632-4B95-B857-1DC0CC7B06AE}" destId="{AAE631AA-16C0-418B-8855-34D54BD98C91}" srcOrd="1" destOrd="0" presId="urn:microsoft.com/office/officeart/2005/8/layout/hierarchy1"/>
    <dgm:cxn modelId="{54F71637-845B-4E25-94E0-0AF0D2270F83}" type="presParOf" srcId="{AAE631AA-16C0-418B-8855-34D54BD98C91}" destId="{72E25AC8-0C09-404D-A7A4-30EC39E4154B}" srcOrd="0" destOrd="0" presId="urn:microsoft.com/office/officeart/2005/8/layout/hierarchy1"/>
    <dgm:cxn modelId="{AC390F65-B77B-4B6B-8923-8E17A96BE067}" type="presParOf" srcId="{AAE631AA-16C0-418B-8855-34D54BD98C91}" destId="{421C1388-56EA-48FD-B6FD-A3F507B4A5F4}" srcOrd="1" destOrd="0" presId="urn:microsoft.com/office/officeart/2005/8/layout/hierarchy1"/>
    <dgm:cxn modelId="{77515EAC-16CD-49E6-BC0A-E2934E533A89}" type="presParOf" srcId="{421C1388-56EA-48FD-B6FD-A3F507B4A5F4}" destId="{26AB4D8D-00BA-4F9E-B54A-F3D54EBA879E}" srcOrd="0" destOrd="0" presId="urn:microsoft.com/office/officeart/2005/8/layout/hierarchy1"/>
    <dgm:cxn modelId="{7D5F35F7-B291-422A-95DE-C8D2BDB5D204}" type="presParOf" srcId="{26AB4D8D-00BA-4F9E-B54A-F3D54EBA879E}" destId="{F3FF74EC-4125-41BF-9A16-99304FED24DB}" srcOrd="0" destOrd="0" presId="urn:microsoft.com/office/officeart/2005/8/layout/hierarchy1"/>
    <dgm:cxn modelId="{DB37B121-98C3-4DDC-90CD-B4B8CD35BBD4}" type="presParOf" srcId="{26AB4D8D-00BA-4F9E-B54A-F3D54EBA879E}" destId="{D9C0B6DB-40F2-4D1A-A445-92D550AE74AD}" srcOrd="1" destOrd="0" presId="urn:microsoft.com/office/officeart/2005/8/layout/hierarchy1"/>
    <dgm:cxn modelId="{A81D24D5-A4E9-4306-8BC9-DA116C5AEDE3}" type="presParOf" srcId="{421C1388-56EA-48FD-B6FD-A3F507B4A5F4}" destId="{757B6F5A-E816-46FF-9855-68774DFDB76C}" srcOrd="1" destOrd="0" presId="urn:microsoft.com/office/officeart/2005/8/layout/hierarchy1"/>
    <dgm:cxn modelId="{F199DDAC-02BA-4022-B641-654C8B44E358}" type="presParOf" srcId="{9580F87C-915E-4B02-900A-D3DA346A5239}" destId="{514B91CF-D9CE-4657-9C98-450EC999A982}" srcOrd="4" destOrd="0" presId="urn:microsoft.com/office/officeart/2005/8/layout/hierarchy1"/>
    <dgm:cxn modelId="{AC9F5D11-EE25-407D-ADDA-57FB37B364E3}" type="presParOf" srcId="{9580F87C-915E-4B02-900A-D3DA346A5239}" destId="{1EB91A3B-6E5C-4B25-B5F0-DDAE455A992D}" srcOrd="5" destOrd="0" presId="urn:microsoft.com/office/officeart/2005/8/layout/hierarchy1"/>
    <dgm:cxn modelId="{4EF57595-816A-4A7E-BA34-DAA73CEC7B84}" type="presParOf" srcId="{1EB91A3B-6E5C-4B25-B5F0-DDAE455A992D}" destId="{2F4FA8FC-B84B-41FB-88BB-B00536B37742}" srcOrd="0" destOrd="0" presId="urn:microsoft.com/office/officeart/2005/8/layout/hierarchy1"/>
    <dgm:cxn modelId="{430D71E8-F064-40CD-844E-15756245C42D}" type="presParOf" srcId="{2F4FA8FC-B84B-41FB-88BB-B00536B37742}" destId="{E48EE270-8CC4-4AE4-B4CB-F1353DE67B88}" srcOrd="0" destOrd="0" presId="urn:microsoft.com/office/officeart/2005/8/layout/hierarchy1"/>
    <dgm:cxn modelId="{BCB6EA8C-08BC-442A-A7CC-2E49FB36F52C}" type="presParOf" srcId="{2F4FA8FC-B84B-41FB-88BB-B00536B37742}" destId="{F1BB419E-1048-4893-BDA7-C0B164737DEA}" srcOrd="1" destOrd="0" presId="urn:microsoft.com/office/officeart/2005/8/layout/hierarchy1"/>
    <dgm:cxn modelId="{D6BE260B-2414-4CD5-B035-E92A22030531}" type="presParOf" srcId="{1EB91A3B-6E5C-4B25-B5F0-DDAE455A992D}" destId="{53933915-3EE7-4BDB-9EB8-EB988CFFA47C}" srcOrd="1" destOrd="0" presId="urn:microsoft.com/office/officeart/2005/8/layout/hierarchy1"/>
    <dgm:cxn modelId="{6F589872-1EBF-4FE8-9BD1-817910D589DC}" type="presParOf" srcId="{9580F87C-915E-4B02-900A-D3DA346A5239}" destId="{CC4CD301-9996-4A93-B86E-3E1A05AE192A}" srcOrd="6" destOrd="0" presId="urn:microsoft.com/office/officeart/2005/8/layout/hierarchy1"/>
    <dgm:cxn modelId="{2E6575B0-C455-4E36-8EC1-969DFEE829CB}" type="presParOf" srcId="{9580F87C-915E-4B02-900A-D3DA346A5239}" destId="{32F06258-357F-4186-A66E-BC7C6375683B}" srcOrd="7" destOrd="0" presId="urn:microsoft.com/office/officeart/2005/8/layout/hierarchy1"/>
    <dgm:cxn modelId="{B35A1360-26CE-41EC-91D0-216C9B0BECC2}" type="presParOf" srcId="{32F06258-357F-4186-A66E-BC7C6375683B}" destId="{2E7DDCFA-385A-4D85-B818-043EA3925DFB}" srcOrd="0" destOrd="0" presId="urn:microsoft.com/office/officeart/2005/8/layout/hierarchy1"/>
    <dgm:cxn modelId="{9A0E09C0-6AE2-4143-8296-72B4B3236669}" type="presParOf" srcId="{2E7DDCFA-385A-4D85-B818-043EA3925DFB}" destId="{D244A916-C07D-48CA-BA12-4C531E75AE4D}" srcOrd="0" destOrd="0" presId="urn:microsoft.com/office/officeart/2005/8/layout/hierarchy1"/>
    <dgm:cxn modelId="{8EB6E847-02D5-4031-9BAB-BD37F4C07033}" type="presParOf" srcId="{2E7DDCFA-385A-4D85-B818-043EA3925DFB}" destId="{647B22A4-4367-4BB5-847A-E71808D0A0BC}" srcOrd="1" destOrd="0" presId="urn:microsoft.com/office/officeart/2005/8/layout/hierarchy1"/>
    <dgm:cxn modelId="{903691DE-39A2-4F84-86DA-DB66FE32F99D}" type="presParOf" srcId="{32F06258-357F-4186-A66E-BC7C6375683B}" destId="{D4BBB369-1EB8-4B3B-9388-4AC268488C93}" srcOrd="1" destOrd="0" presId="urn:microsoft.com/office/officeart/2005/8/layout/hierarchy1"/>
    <dgm:cxn modelId="{A710ED39-B69D-469A-9B54-FB274CFBA291}" type="presParOf" srcId="{D4BBB369-1EB8-4B3B-9388-4AC268488C93}" destId="{B008B094-A28C-4851-87F9-3C6646A695CF}" srcOrd="0" destOrd="0" presId="urn:microsoft.com/office/officeart/2005/8/layout/hierarchy1"/>
    <dgm:cxn modelId="{CF1B3DA1-BCDC-48FB-9D08-4B7308BB79B0}" type="presParOf" srcId="{D4BBB369-1EB8-4B3B-9388-4AC268488C93}" destId="{29CFCF66-C104-4543-AB98-99B79FE20650}" srcOrd="1" destOrd="0" presId="urn:microsoft.com/office/officeart/2005/8/layout/hierarchy1"/>
    <dgm:cxn modelId="{739FE585-21F6-438F-9C63-80E9837F5DC8}" type="presParOf" srcId="{29CFCF66-C104-4543-AB98-99B79FE20650}" destId="{7517392A-D0CC-4204-BDF3-22EACF6E543E}" srcOrd="0" destOrd="0" presId="urn:microsoft.com/office/officeart/2005/8/layout/hierarchy1"/>
    <dgm:cxn modelId="{510DB506-2FFF-430C-856A-0F694DCC93ED}" type="presParOf" srcId="{7517392A-D0CC-4204-BDF3-22EACF6E543E}" destId="{3F4F584E-F777-4A5E-878B-41FBB3BA8E4E}" srcOrd="0" destOrd="0" presId="urn:microsoft.com/office/officeart/2005/8/layout/hierarchy1"/>
    <dgm:cxn modelId="{C47A4A8A-E26A-4E8C-9AF5-F9C0AF97F735}" type="presParOf" srcId="{7517392A-D0CC-4204-BDF3-22EACF6E543E}" destId="{ACBE7B64-49BD-4425-B2AB-FA1D9D76C2FD}" srcOrd="1" destOrd="0" presId="urn:microsoft.com/office/officeart/2005/8/layout/hierarchy1"/>
    <dgm:cxn modelId="{95651437-416F-466B-923C-C5CE759543C4}" type="presParOf" srcId="{29CFCF66-C104-4543-AB98-99B79FE20650}" destId="{9D7F8637-1E47-42AE-B7A8-7EE1796F4177}" srcOrd="1" destOrd="0" presId="urn:microsoft.com/office/officeart/2005/8/layout/hierarchy1"/>
    <dgm:cxn modelId="{D4B7552B-EFA8-4A3F-BB14-35C23D502743}" type="presParOf" srcId="{9580F87C-915E-4B02-900A-D3DA346A5239}" destId="{0F8E99F9-1B83-4005-B87B-53040DD63F73}" srcOrd="8" destOrd="0" presId="urn:microsoft.com/office/officeart/2005/8/layout/hierarchy1"/>
    <dgm:cxn modelId="{DEAAB888-7E21-4CCD-BC79-2CDA496EE0AC}" type="presParOf" srcId="{9580F87C-915E-4B02-900A-D3DA346A5239}" destId="{1CC371AE-1712-4681-B2EF-D0DFADA55E2E}" srcOrd="9" destOrd="0" presId="urn:microsoft.com/office/officeart/2005/8/layout/hierarchy1"/>
    <dgm:cxn modelId="{987A15D6-05E1-4629-880A-93DFAFEF1045}" type="presParOf" srcId="{1CC371AE-1712-4681-B2EF-D0DFADA55E2E}" destId="{4D5F303A-1B15-4344-A6CF-34CD08242B46}" srcOrd="0" destOrd="0" presId="urn:microsoft.com/office/officeart/2005/8/layout/hierarchy1"/>
    <dgm:cxn modelId="{19AF9873-2F79-4876-BF66-CD5790E80AC4}" type="presParOf" srcId="{4D5F303A-1B15-4344-A6CF-34CD08242B46}" destId="{3E9EA5A4-5431-486C-BB9C-2570BCA7A3A9}" srcOrd="0" destOrd="0" presId="urn:microsoft.com/office/officeart/2005/8/layout/hierarchy1"/>
    <dgm:cxn modelId="{AB2E64E5-C58B-44BA-ABB7-97FB358ACE11}" type="presParOf" srcId="{4D5F303A-1B15-4344-A6CF-34CD08242B46}" destId="{DB2A8B76-B2DD-42F2-9754-CF2C16D69733}" srcOrd="1" destOrd="0" presId="urn:microsoft.com/office/officeart/2005/8/layout/hierarchy1"/>
    <dgm:cxn modelId="{DD465104-5336-4126-9526-AAB9C1D759AB}" type="presParOf" srcId="{1CC371AE-1712-4681-B2EF-D0DFADA55E2E}" destId="{5B046C25-5ADE-4103-A382-67BD3FB4DFEC}" srcOrd="1" destOrd="0" presId="urn:microsoft.com/office/officeart/2005/8/layout/hierarchy1"/>
    <dgm:cxn modelId="{AA968F1C-2689-48BE-BB08-FA67AC572D71}" type="presParOf" srcId="{5B046C25-5ADE-4103-A382-67BD3FB4DFEC}" destId="{EF715934-85FB-4B5C-A772-7BF4BAB74254}" srcOrd="0" destOrd="0" presId="urn:microsoft.com/office/officeart/2005/8/layout/hierarchy1"/>
    <dgm:cxn modelId="{6AC46F1E-4A69-4FD3-9ED3-35EE85F6EA64}" type="presParOf" srcId="{5B046C25-5ADE-4103-A382-67BD3FB4DFEC}" destId="{5233ACDD-37D0-49AC-B133-B073381DE639}" srcOrd="1" destOrd="0" presId="urn:microsoft.com/office/officeart/2005/8/layout/hierarchy1"/>
    <dgm:cxn modelId="{F6E061A4-873E-4406-A239-0C78487E4997}" type="presParOf" srcId="{5233ACDD-37D0-49AC-B133-B073381DE639}" destId="{52C0F34A-D640-482B-AD64-39F0BCE5A813}" srcOrd="0" destOrd="0" presId="urn:microsoft.com/office/officeart/2005/8/layout/hierarchy1"/>
    <dgm:cxn modelId="{E522B345-B185-4EEF-8E14-86A70E0C19CA}" type="presParOf" srcId="{52C0F34A-D640-482B-AD64-39F0BCE5A813}" destId="{C4041C25-CB80-412B-B1B4-5E35FB2A8844}" srcOrd="0" destOrd="0" presId="urn:microsoft.com/office/officeart/2005/8/layout/hierarchy1"/>
    <dgm:cxn modelId="{FEC1F477-CECC-45F7-A1F4-9873A4387485}" type="presParOf" srcId="{52C0F34A-D640-482B-AD64-39F0BCE5A813}" destId="{A37D9FF1-9146-462F-BFD8-00C59F05F2A8}" srcOrd="1" destOrd="0" presId="urn:microsoft.com/office/officeart/2005/8/layout/hierarchy1"/>
    <dgm:cxn modelId="{199ECE4D-29E2-4467-96E2-279EF9561ACC}" type="presParOf" srcId="{5233ACDD-37D0-49AC-B133-B073381DE639}" destId="{096AD7E9-4A1F-4F14-8F27-30E8C96E168D}" srcOrd="1" destOrd="0" presId="urn:microsoft.com/office/officeart/2005/8/layout/hierarchy1"/>
    <dgm:cxn modelId="{1454091F-F2A4-45EC-AF2E-D8A738058E4D}" type="presParOf" srcId="{9580F87C-915E-4B02-900A-D3DA346A5239}" destId="{615BEFD0-AA46-4323-8E2A-7B35C543051A}" srcOrd="10" destOrd="0" presId="urn:microsoft.com/office/officeart/2005/8/layout/hierarchy1"/>
    <dgm:cxn modelId="{583A346B-0827-4E57-A565-ECE6FE956545}" type="presParOf" srcId="{9580F87C-915E-4B02-900A-D3DA346A5239}" destId="{6D38C387-6210-4AD0-B8E0-11EB659857A4}" srcOrd="11" destOrd="0" presId="urn:microsoft.com/office/officeart/2005/8/layout/hierarchy1"/>
    <dgm:cxn modelId="{411C53D9-71F5-4D97-84A9-C194FC6B8810}" type="presParOf" srcId="{6D38C387-6210-4AD0-B8E0-11EB659857A4}" destId="{CC4C7337-B267-416E-9AD7-0AF854CCE4D9}" srcOrd="0" destOrd="0" presId="urn:microsoft.com/office/officeart/2005/8/layout/hierarchy1"/>
    <dgm:cxn modelId="{A1D2ED62-7DE8-496F-85CB-2CF7F2BEC9B0}" type="presParOf" srcId="{CC4C7337-B267-416E-9AD7-0AF854CCE4D9}" destId="{DA7D22CF-2C45-4A67-BAE0-C4E5BFEA324B}" srcOrd="0" destOrd="0" presId="urn:microsoft.com/office/officeart/2005/8/layout/hierarchy1"/>
    <dgm:cxn modelId="{DDE97F22-3D85-48DF-89D7-4D5F2A21861C}" type="presParOf" srcId="{CC4C7337-B267-416E-9AD7-0AF854CCE4D9}" destId="{45E782AF-B927-431B-B48A-1BD55A89F061}" srcOrd="1" destOrd="0" presId="urn:microsoft.com/office/officeart/2005/8/layout/hierarchy1"/>
    <dgm:cxn modelId="{08FCD7BA-C42A-4697-8031-E1ABD845B8DC}" type="presParOf" srcId="{6D38C387-6210-4AD0-B8E0-11EB659857A4}" destId="{B4864589-4677-44E3-9818-F2D89F314AB0}" srcOrd="1" destOrd="0" presId="urn:microsoft.com/office/officeart/2005/8/layout/hierarchy1"/>
    <dgm:cxn modelId="{C4E06A1F-2CCA-4BA3-8A40-F153D538E129}" type="presParOf" srcId="{B4864589-4677-44E3-9818-F2D89F314AB0}" destId="{9029BE38-60D4-4C56-970D-CB0179E57194}" srcOrd="0" destOrd="0" presId="urn:microsoft.com/office/officeart/2005/8/layout/hierarchy1"/>
    <dgm:cxn modelId="{2862B7D3-BABC-405A-B395-F08C5BBEAB65}" type="presParOf" srcId="{B4864589-4677-44E3-9818-F2D89F314AB0}" destId="{AA71F90E-0BBE-427A-AEFA-8E73FCD07542}" srcOrd="1" destOrd="0" presId="urn:microsoft.com/office/officeart/2005/8/layout/hierarchy1"/>
    <dgm:cxn modelId="{5C11930D-51F5-4F47-9CD9-7B326DD363B9}" type="presParOf" srcId="{AA71F90E-0BBE-427A-AEFA-8E73FCD07542}" destId="{0437EF40-C30F-4B7C-852D-6BE3B680852A}" srcOrd="0" destOrd="0" presId="urn:microsoft.com/office/officeart/2005/8/layout/hierarchy1"/>
    <dgm:cxn modelId="{B423ECBC-EA67-414C-98A7-1FA45086E455}" type="presParOf" srcId="{0437EF40-C30F-4B7C-852D-6BE3B680852A}" destId="{046ECAD1-8725-4F3D-844B-4CB30829072D}" srcOrd="0" destOrd="0" presId="urn:microsoft.com/office/officeart/2005/8/layout/hierarchy1"/>
    <dgm:cxn modelId="{C74E5C2F-913A-4858-8150-A6332B87DCBE}" type="presParOf" srcId="{0437EF40-C30F-4B7C-852D-6BE3B680852A}" destId="{F275FAF0-2057-47BA-9040-0585692B1373}" srcOrd="1" destOrd="0" presId="urn:microsoft.com/office/officeart/2005/8/layout/hierarchy1"/>
    <dgm:cxn modelId="{3163D5A9-750A-42AE-9B86-A64EC1D6E64C}" type="presParOf" srcId="{AA71F90E-0BBE-427A-AEFA-8E73FCD07542}" destId="{50574850-8033-4F5F-A98D-DF3609E21E5B}" srcOrd="1" destOrd="0" presId="urn:microsoft.com/office/officeart/2005/8/layout/hierarchy1"/>
    <dgm:cxn modelId="{F7C5AAE8-6EC0-45C0-B517-171F406C70E7}" type="presParOf" srcId="{9580F87C-915E-4B02-900A-D3DA346A5239}" destId="{A808A21E-16B3-4B56-9A36-CF070AB87281}" srcOrd="12" destOrd="0" presId="urn:microsoft.com/office/officeart/2005/8/layout/hierarchy1"/>
    <dgm:cxn modelId="{4369EA8A-F1CF-46A2-AF35-84845B1821AE}" type="presParOf" srcId="{9580F87C-915E-4B02-900A-D3DA346A5239}" destId="{508BF6E9-DD2F-44B0-AC6E-61339AE786AD}" srcOrd="13" destOrd="0" presId="urn:microsoft.com/office/officeart/2005/8/layout/hierarchy1"/>
    <dgm:cxn modelId="{AB32BB71-3EF4-4670-93BE-0D18EE53D1FC}" type="presParOf" srcId="{508BF6E9-DD2F-44B0-AC6E-61339AE786AD}" destId="{BA482833-1C2B-4A90-ADD3-3DDD76B9ED0B}" srcOrd="0" destOrd="0" presId="urn:microsoft.com/office/officeart/2005/8/layout/hierarchy1"/>
    <dgm:cxn modelId="{DA573737-C780-4FAD-A8A4-07C12E180E28}" type="presParOf" srcId="{BA482833-1C2B-4A90-ADD3-3DDD76B9ED0B}" destId="{4A12213F-E728-4F98-8AAB-F60171BBF1F3}" srcOrd="0" destOrd="0" presId="urn:microsoft.com/office/officeart/2005/8/layout/hierarchy1"/>
    <dgm:cxn modelId="{87E1E89B-96FE-4CA4-A622-FF3EC74DC5D2}" type="presParOf" srcId="{BA482833-1C2B-4A90-ADD3-3DDD76B9ED0B}" destId="{DEEC17F6-24BD-4D19-B03E-3DF76229FC55}" srcOrd="1" destOrd="0" presId="urn:microsoft.com/office/officeart/2005/8/layout/hierarchy1"/>
    <dgm:cxn modelId="{0EB294A3-9305-428E-8FBB-9F8B93E2E199}" type="presParOf" srcId="{508BF6E9-DD2F-44B0-AC6E-61339AE786AD}" destId="{782FDB20-365F-48D6-852E-AF57A55391D1}" srcOrd="1" destOrd="0" presId="urn:microsoft.com/office/officeart/2005/8/layout/hierarchy1"/>
    <dgm:cxn modelId="{411DA056-29C4-4152-9834-29065BB8632C}" type="presParOf" srcId="{782FDB20-365F-48D6-852E-AF57A55391D1}" destId="{250CDFF3-89C6-47A7-A31F-6306B8874D9B}" srcOrd="0" destOrd="0" presId="urn:microsoft.com/office/officeart/2005/8/layout/hierarchy1"/>
    <dgm:cxn modelId="{D0A05F4C-2542-414B-94DD-9FB27F1AB85A}" type="presParOf" srcId="{782FDB20-365F-48D6-852E-AF57A55391D1}" destId="{0D3A074A-0FA7-4345-B7B2-B61AA41328BB}" srcOrd="1" destOrd="0" presId="urn:microsoft.com/office/officeart/2005/8/layout/hierarchy1"/>
    <dgm:cxn modelId="{B49EC242-073D-4DF4-A964-84976AD8BB40}" type="presParOf" srcId="{0D3A074A-0FA7-4345-B7B2-B61AA41328BB}" destId="{0E3AAF70-ABEC-4435-B6E7-8AF5A5731C29}" srcOrd="0" destOrd="0" presId="urn:microsoft.com/office/officeart/2005/8/layout/hierarchy1"/>
    <dgm:cxn modelId="{3327FA1E-1E51-4505-A39B-393F05D97F1C}" type="presParOf" srcId="{0E3AAF70-ABEC-4435-B6E7-8AF5A5731C29}" destId="{6CF787C5-531F-4B85-A700-62AAEAD7F5EF}" srcOrd="0" destOrd="0" presId="urn:microsoft.com/office/officeart/2005/8/layout/hierarchy1"/>
    <dgm:cxn modelId="{038A5D4F-2FF5-46C5-8105-B970886622D4}" type="presParOf" srcId="{0E3AAF70-ABEC-4435-B6E7-8AF5A5731C29}" destId="{3C93AF8C-1A19-4E3A-AAAD-7F014312469C}" srcOrd="1" destOrd="0" presId="urn:microsoft.com/office/officeart/2005/8/layout/hierarchy1"/>
    <dgm:cxn modelId="{FF6609E5-CF40-4DE7-A30B-3249EA9819D4}" type="presParOf" srcId="{0D3A074A-0FA7-4345-B7B2-B61AA41328BB}" destId="{849B3FF5-6770-4A75-B14C-4C85727C9F7F}" srcOrd="1" destOrd="0" presId="urn:microsoft.com/office/officeart/2005/8/layout/hierarchy1"/>
    <dgm:cxn modelId="{3C1C0C0C-CC87-464B-9B88-90ABAEF10CB4}" type="presParOf" srcId="{9580F87C-915E-4B02-900A-D3DA346A5239}" destId="{A16298FA-E2E5-44BA-B8E7-401E79B59A6F}" srcOrd="14" destOrd="0" presId="urn:microsoft.com/office/officeart/2005/8/layout/hierarchy1"/>
    <dgm:cxn modelId="{96D6C19A-7CD9-4133-B25A-84B66AD60C5F}" type="presParOf" srcId="{9580F87C-915E-4B02-900A-D3DA346A5239}" destId="{0972729C-455E-4E3E-9C7B-8B142E4B75E1}" srcOrd="15" destOrd="0" presId="urn:microsoft.com/office/officeart/2005/8/layout/hierarchy1"/>
    <dgm:cxn modelId="{5869E535-0205-405E-8DC1-DD418F40A048}" type="presParOf" srcId="{0972729C-455E-4E3E-9C7B-8B142E4B75E1}" destId="{CF6263AB-FA68-4782-A116-C2E7F3ACBC71}" srcOrd="0" destOrd="0" presId="urn:microsoft.com/office/officeart/2005/8/layout/hierarchy1"/>
    <dgm:cxn modelId="{ED05E704-93D8-4D73-8232-B2E4140BE172}" type="presParOf" srcId="{CF6263AB-FA68-4782-A116-C2E7F3ACBC71}" destId="{63FF6A2C-45AB-4D8E-9573-BBF08317EFDC}" srcOrd="0" destOrd="0" presId="urn:microsoft.com/office/officeart/2005/8/layout/hierarchy1"/>
    <dgm:cxn modelId="{59CD1066-A9E8-444E-B146-E1FB642DDDBC}" type="presParOf" srcId="{CF6263AB-FA68-4782-A116-C2E7F3ACBC71}" destId="{A1D47F53-AC00-4AC8-B126-C0A137F9CBC6}" srcOrd="1" destOrd="0" presId="urn:microsoft.com/office/officeart/2005/8/layout/hierarchy1"/>
    <dgm:cxn modelId="{690FDF2A-23A6-49AE-BAE5-895202049846}" type="presParOf" srcId="{0972729C-455E-4E3E-9C7B-8B142E4B75E1}" destId="{08486867-D9FB-4E50-8818-92A950507D0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E6D753-DA6C-46B7-AB45-49B39300FD51}"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78FB22C7-946D-40B9-B8B8-AD389DB9D244}">
      <dgm:prSet phldrT="[Text]"/>
      <dgm:spPr/>
      <dgm:t>
        <a:bodyPr/>
        <a:lstStyle/>
        <a:p>
          <a:r>
            <a:rPr lang="en-US" dirty="0">
              <a:latin typeface="Century Gothic" panose="020B0502020202020204" pitchFamily="34" charset="0"/>
            </a:rPr>
            <a:t>Director</a:t>
          </a:r>
          <a:br>
            <a:rPr lang="en-US" dirty="0">
              <a:latin typeface="Century Gothic" panose="020B0502020202020204" pitchFamily="34" charset="0"/>
            </a:rPr>
          </a:br>
          <a:r>
            <a:rPr lang="en-US" dirty="0">
              <a:latin typeface="Century Gothic" panose="020B0502020202020204" pitchFamily="34" charset="0"/>
            </a:rPr>
            <a:t>Peter Travers</a:t>
          </a:r>
        </a:p>
      </dgm:t>
    </dgm:pt>
    <dgm:pt modelId="{46C44C92-7E45-4900-9E70-9E680B5E2F3A}" type="parTrans" cxnId="{BE2563F4-CFB9-413E-BFC4-22C6148E4C2E}">
      <dgm:prSet/>
      <dgm:spPr/>
      <dgm:t>
        <a:bodyPr/>
        <a:lstStyle/>
        <a:p>
          <a:endParaRPr lang="en-US">
            <a:latin typeface="Century Gothic" panose="020B0502020202020204" pitchFamily="34" charset="0"/>
          </a:endParaRPr>
        </a:p>
      </dgm:t>
    </dgm:pt>
    <dgm:pt modelId="{9D99380B-6B2C-4219-B57C-CB83139165A4}" type="sibTrans" cxnId="{BE2563F4-CFB9-413E-BFC4-22C6148E4C2E}">
      <dgm:prSet/>
      <dgm:spPr/>
      <dgm:t>
        <a:bodyPr/>
        <a:lstStyle/>
        <a:p>
          <a:endParaRPr lang="en-US">
            <a:latin typeface="Century Gothic" panose="020B0502020202020204" pitchFamily="34" charset="0"/>
          </a:endParaRPr>
        </a:p>
      </dgm:t>
    </dgm:pt>
    <dgm:pt modelId="{5C54A8E8-A06C-4B42-A857-41F39D0FB30B}" type="asst">
      <dgm:prSet phldrT="[Text]"/>
      <dgm:spPr/>
      <dgm:t>
        <a:bodyPr/>
        <a:lstStyle/>
        <a:p>
          <a:r>
            <a:rPr lang="en-US" dirty="0">
              <a:latin typeface="Century Gothic" panose="020B0502020202020204" pitchFamily="34" charset="0"/>
            </a:rPr>
            <a:t>Recreation Leader (Facilities)</a:t>
          </a:r>
          <a:br>
            <a:rPr lang="en-US" dirty="0">
              <a:latin typeface="Century Gothic" panose="020B0502020202020204" pitchFamily="34" charset="0"/>
            </a:rPr>
          </a:br>
          <a:r>
            <a:rPr lang="en-US" dirty="0">
              <a:latin typeface="Century Gothic" panose="020B0502020202020204" pitchFamily="34" charset="0"/>
            </a:rPr>
            <a:t>Ryan Pagano</a:t>
          </a:r>
        </a:p>
      </dgm:t>
    </dgm:pt>
    <dgm:pt modelId="{9B37F794-B88E-4EC4-811B-2B64602D49D4}" type="parTrans" cxnId="{2E0900D7-CEA7-4F6D-87E0-4FA1D3B68C9B}">
      <dgm:prSet/>
      <dgm:spPr/>
      <dgm:t>
        <a:bodyPr/>
        <a:lstStyle/>
        <a:p>
          <a:endParaRPr lang="en-US">
            <a:latin typeface="Century Gothic" panose="020B0502020202020204" pitchFamily="34" charset="0"/>
          </a:endParaRPr>
        </a:p>
      </dgm:t>
    </dgm:pt>
    <dgm:pt modelId="{0DE2FC57-EAB6-4DC2-95A8-E7E0E5B82E4B}" type="sibTrans" cxnId="{2E0900D7-CEA7-4F6D-87E0-4FA1D3B68C9B}">
      <dgm:prSet/>
      <dgm:spPr/>
      <dgm:t>
        <a:bodyPr/>
        <a:lstStyle/>
        <a:p>
          <a:endParaRPr lang="en-US">
            <a:latin typeface="Century Gothic" panose="020B0502020202020204" pitchFamily="34" charset="0"/>
          </a:endParaRPr>
        </a:p>
      </dgm:t>
    </dgm:pt>
    <dgm:pt modelId="{6F123179-0C30-4915-8EA5-BDFFC97AB95D}" type="asst">
      <dgm:prSet/>
      <dgm:spPr/>
      <dgm:t>
        <a:bodyPr/>
        <a:lstStyle/>
        <a:p>
          <a:r>
            <a:rPr lang="en-US" dirty="0">
              <a:latin typeface="Century Gothic" panose="020B0502020202020204" pitchFamily="34" charset="0"/>
            </a:rPr>
            <a:t>Recreation Leader (Outdoor Programming)</a:t>
          </a:r>
          <a:br>
            <a:rPr lang="en-US" dirty="0">
              <a:latin typeface="Century Gothic" panose="020B0502020202020204" pitchFamily="34" charset="0"/>
            </a:rPr>
          </a:br>
          <a:r>
            <a:rPr lang="en-US" dirty="0">
              <a:latin typeface="Century Gothic" panose="020B0502020202020204" pitchFamily="34" charset="0"/>
            </a:rPr>
            <a:t>Sara </a:t>
          </a:r>
          <a:r>
            <a:rPr lang="en-US" dirty="0" err="1">
              <a:latin typeface="Century Gothic" panose="020B0502020202020204" pitchFamily="34" charset="0"/>
            </a:rPr>
            <a:t>Keffer</a:t>
          </a:r>
          <a:endParaRPr lang="en-US" dirty="0">
            <a:latin typeface="Century Gothic" panose="020B0502020202020204" pitchFamily="34" charset="0"/>
          </a:endParaRPr>
        </a:p>
      </dgm:t>
    </dgm:pt>
    <dgm:pt modelId="{01FED935-B55C-477F-BFFB-EC32A7FA289A}" type="parTrans" cxnId="{598985EC-526B-477F-BE40-B4ED39B176B6}">
      <dgm:prSet/>
      <dgm:spPr/>
      <dgm:t>
        <a:bodyPr/>
        <a:lstStyle/>
        <a:p>
          <a:endParaRPr lang="en-US">
            <a:latin typeface="Century Gothic" panose="020B0502020202020204" pitchFamily="34" charset="0"/>
          </a:endParaRPr>
        </a:p>
      </dgm:t>
    </dgm:pt>
    <dgm:pt modelId="{9EA5FC41-4382-4790-8920-9E4D924A5ED3}" type="sibTrans" cxnId="{598985EC-526B-477F-BE40-B4ED39B176B6}">
      <dgm:prSet/>
      <dgm:spPr/>
      <dgm:t>
        <a:bodyPr/>
        <a:lstStyle/>
        <a:p>
          <a:endParaRPr lang="en-US">
            <a:latin typeface="Century Gothic" panose="020B0502020202020204" pitchFamily="34" charset="0"/>
          </a:endParaRPr>
        </a:p>
      </dgm:t>
    </dgm:pt>
    <dgm:pt modelId="{72D6B9E5-BF17-4EFA-B80F-524FE9390F11}" type="asst">
      <dgm:prSet/>
      <dgm:spPr/>
      <dgm:t>
        <a:bodyPr/>
        <a:lstStyle/>
        <a:p>
          <a:r>
            <a:rPr lang="en-US" dirty="0">
              <a:latin typeface="Century Gothic" panose="020B0502020202020204" pitchFamily="34" charset="0"/>
            </a:rPr>
            <a:t>Clerk Typist</a:t>
          </a:r>
          <a:br>
            <a:rPr lang="en-US" dirty="0">
              <a:latin typeface="Century Gothic" panose="020B0502020202020204" pitchFamily="34" charset="0"/>
            </a:rPr>
          </a:br>
          <a:r>
            <a:rPr lang="en-US" dirty="0">
              <a:latin typeface="Century Gothic" panose="020B0502020202020204" pitchFamily="34" charset="0"/>
            </a:rPr>
            <a:t>Andrew </a:t>
          </a:r>
          <a:r>
            <a:rPr lang="en-US" dirty="0" err="1">
              <a:latin typeface="Century Gothic" panose="020B0502020202020204" pitchFamily="34" charset="0"/>
            </a:rPr>
            <a:t>Munns</a:t>
          </a:r>
          <a:endParaRPr lang="en-US" dirty="0">
            <a:latin typeface="Century Gothic" panose="020B0502020202020204" pitchFamily="34" charset="0"/>
          </a:endParaRPr>
        </a:p>
      </dgm:t>
    </dgm:pt>
    <dgm:pt modelId="{6C8D87F0-0841-45D0-8271-DDDF4441E64E}" type="parTrans" cxnId="{C96785D2-4802-4F5C-BE79-8C051AF30090}">
      <dgm:prSet/>
      <dgm:spPr/>
      <dgm:t>
        <a:bodyPr/>
        <a:lstStyle/>
        <a:p>
          <a:endParaRPr lang="en-US">
            <a:latin typeface="Century Gothic" panose="020B0502020202020204" pitchFamily="34" charset="0"/>
          </a:endParaRPr>
        </a:p>
      </dgm:t>
    </dgm:pt>
    <dgm:pt modelId="{22537334-8096-4C52-B72D-2CFDB8F224D6}" type="sibTrans" cxnId="{C96785D2-4802-4F5C-BE79-8C051AF30090}">
      <dgm:prSet/>
      <dgm:spPr/>
      <dgm:t>
        <a:bodyPr/>
        <a:lstStyle/>
        <a:p>
          <a:endParaRPr lang="en-US">
            <a:latin typeface="Century Gothic" panose="020B0502020202020204" pitchFamily="34" charset="0"/>
          </a:endParaRPr>
        </a:p>
      </dgm:t>
    </dgm:pt>
    <dgm:pt modelId="{AF29ACA6-7411-4B5E-9081-04BFDC5C3AD5}" type="asst">
      <dgm:prSet/>
      <dgm:spPr/>
      <dgm:t>
        <a:bodyPr/>
        <a:lstStyle/>
        <a:p>
          <a:r>
            <a:rPr lang="en-US" dirty="0">
              <a:latin typeface="Century Gothic" panose="020B0502020202020204" pitchFamily="34" charset="0"/>
            </a:rPr>
            <a:t>Seasonal Pool Manager</a:t>
          </a:r>
        </a:p>
        <a:p>
          <a:r>
            <a:rPr lang="en-US" dirty="0">
              <a:latin typeface="Century Gothic" panose="020B0502020202020204" pitchFamily="34" charset="0"/>
            </a:rPr>
            <a:t>Lou </a:t>
          </a:r>
          <a:r>
            <a:rPr lang="en-US" dirty="0" err="1">
              <a:latin typeface="Century Gothic" panose="020B0502020202020204" pitchFamily="34" charset="0"/>
            </a:rPr>
            <a:t>Casagrande</a:t>
          </a:r>
          <a:endParaRPr lang="en-US" dirty="0">
            <a:latin typeface="Century Gothic" panose="020B0502020202020204" pitchFamily="34" charset="0"/>
          </a:endParaRPr>
        </a:p>
      </dgm:t>
    </dgm:pt>
    <dgm:pt modelId="{AC275928-E855-4616-B18D-079C07512A55}" type="parTrans" cxnId="{52AB0E9B-A2E7-4922-86E8-1D8EB2863E0F}">
      <dgm:prSet/>
      <dgm:spPr/>
      <dgm:t>
        <a:bodyPr/>
        <a:lstStyle/>
        <a:p>
          <a:endParaRPr lang="en-US">
            <a:latin typeface="Century Gothic" panose="020B0502020202020204" pitchFamily="34" charset="0"/>
          </a:endParaRPr>
        </a:p>
      </dgm:t>
    </dgm:pt>
    <dgm:pt modelId="{BE1B802B-0DF4-40B1-BCCC-6970EC85C6FC}" type="sibTrans" cxnId="{52AB0E9B-A2E7-4922-86E8-1D8EB2863E0F}">
      <dgm:prSet/>
      <dgm:spPr/>
      <dgm:t>
        <a:bodyPr/>
        <a:lstStyle/>
        <a:p>
          <a:endParaRPr lang="en-US">
            <a:latin typeface="Century Gothic" panose="020B0502020202020204" pitchFamily="34" charset="0"/>
          </a:endParaRPr>
        </a:p>
      </dgm:t>
    </dgm:pt>
    <dgm:pt modelId="{7930D1C7-6496-40E6-BAD4-2657DD4CA0B6}" type="asst">
      <dgm:prSet phldrT="[Text]"/>
      <dgm:spPr/>
      <dgm:t>
        <a:bodyPr/>
        <a:lstStyle/>
        <a:p>
          <a:r>
            <a:rPr lang="en-US" dirty="0">
              <a:latin typeface="Century Gothic" panose="020B0502020202020204" pitchFamily="34" charset="0"/>
            </a:rPr>
            <a:t>Seasonal Laborers</a:t>
          </a:r>
        </a:p>
      </dgm:t>
    </dgm:pt>
    <dgm:pt modelId="{1E3C3B85-6C66-4B5C-B42E-F05CC33895D3}" type="parTrans" cxnId="{055E5861-625F-4D2F-839B-BF272621BF09}">
      <dgm:prSet/>
      <dgm:spPr/>
      <dgm:t>
        <a:bodyPr/>
        <a:lstStyle/>
        <a:p>
          <a:endParaRPr lang="en-US">
            <a:latin typeface="Century Gothic" panose="020B0502020202020204" pitchFamily="34" charset="0"/>
          </a:endParaRPr>
        </a:p>
      </dgm:t>
    </dgm:pt>
    <dgm:pt modelId="{4094DFBB-C39D-4637-A91B-E29DEA9DBBC4}" type="sibTrans" cxnId="{055E5861-625F-4D2F-839B-BF272621BF09}">
      <dgm:prSet/>
      <dgm:spPr/>
      <dgm:t>
        <a:bodyPr/>
        <a:lstStyle/>
        <a:p>
          <a:endParaRPr lang="en-US">
            <a:latin typeface="Century Gothic" panose="020B0502020202020204" pitchFamily="34" charset="0"/>
          </a:endParaRPr>
        </a:p>
      </dgm:t>
    </dgm:pt>
    <dgm:pt modelId="{DDB81E5E-E1A4-4619-94D0-8A20DACECA8D}" type="asst">
      <dgm:prSet/>
      <dgm:spPr/>
      <dgm:t>
        <a:bodyPr/>
        <a:lstStyle/>
        <a:p>
          <a:r>
            <a:rPr lang="en-US" dirty="0">
              <a:latin typeface="Century Gothic" panose="020B0502020202020204" pitchFamily="34" charset="0"/>
            </a:rPr>
            <a:t>Sports Officials</a:t>
          </a:r>
        </a:p>
      </dgm:t>
    </dgm:pt>
    <dgm:pt modelId="{D4130521-0C5E-43B4-9783-512E857EBE68}" type="parTrans" cxnId="{1C5F6B3B-15E4-462F-B3B0-E23B81311493}">
      <dgm:prSet/>
      <dgm:spPr/>
      <dgm:t>
        <a:bodyPr/>
        <a:lstStyle/>
        <a:p>
          <a:endParaRPr lang="en-US">
            <a:latin typeface="Century Gothic" panose="020B0502020202020204" pitchFamily="34" charset="0"/>
          </a:endParaRPr>
        </a:p>
      </dgm:t>
    </dgm:pt>
    <dgm:pt modelId="{AE3339B3-A56B-4212-9904-E2AD64FFF26D}" type="sibTrans" cxnId="{1C5F6B3B-15E4-462F-B3B0-E23B81311493}">
      <dgm:prSet/>
      <dgm:spPr/>
      <dgm:t>
        <a:bodyPr/>
        <a:lstStyle/>
        <a:p>
          <a:endParaRPr lang="en-US">
            <a:latin typeface="Century Gothic" panose="020B0502020202020204" pitchFamily="34" charset="0"/>
          </a:endParaRPr>
        </a:p>
      </dgm:t>
    </dgm:pt>
    <dgm:pt modelId="{44C9AAF9-1AE2-4A68-9852-18830A9708F1}" type="asst">
      <dgm:prSet/>
      <dgm:spPr/>
      <dgm:t>
        <a:bodyPr/>
        <a:lstStyle/>
        <a:p>
          <a:r>
            <a:rPr lang="en-US" dirty="0">
              <a:latin typeface="Century Gothic" panose="020B0502020202020204" pitchFamily="34" charset="0"/>
            </a:rPr>
            <a:t>Lifeguards</a:t>
          </a:r>
        </a:p>
      </dgm:t>
    </dgm:pt>
    <dgm:pt modelId="{151B5070-F009-4DC3-BA86-0E6C273FE36E}" type="parTrans" cxnId="{D604FDD9-ED31-468A-B4D2-700D8CB318DB}">
      <dgm:prSet/>
      <dgm:spPr/>
      <dgm:t>
        <a:bodyPr/>
        <a:lstStyle/>
        <a:p>
          <a:endParaRPr lang="en-US">
            <a:latin typeface="Century Gothic" panose="020B0502020202020204" pitchFamily="34" charset="0"/>
          </a:endParaRPr>
        </a:p>
      </dgm:t>
    </dgm:pt>
    <dgm:pt modelId="{9CDF2FDC-5B07-4285-BB73-95B04E666514}" type="sibTrans" cxnId="{D604FDD9-ED31-468A-B4D2-700D8CB318DB}">
      <dgm:prSet/>
      <dgm:spPr/>
      <dgm:t>
        <a:bodyPr/>
        <a:lstStyle/>
        <a:p>
          <a:endParaRPr lang="en-US">
            <a:latin typeface="Century Gothic" panose="020B0502020202020204" pitchFamily="34" charset="0"/>
          </a:endParaRPr>
        </a:p>
      </dgm:t>
    </dgm:pt>
    <dgm:pt modelId="{327C219D-6C16-43B3-85E8-E394EE074FCA}" type="asst">
      <dgm:prSet/>
      <dgm:spPr/>
      <dgm:t>
        <a:bodyPr/>
        <a:lstStyle/>
        <a:p>
          <a:r>
            <a:rPr lang="en-US" dirty="0">
              <a:latin typeface="Century Gothic" panose="020B0502020202020204" pitchFamily="34" charset="0"/>
            </a:rPr>
            <a:t>Seasonal Pool Front Office Manager</a:t>
          </a:r>
        </a:p>
        <a:p>
          <a:r>
            <a:rPr lang="en-US" dirty="0">
              <a:latin typeface="Century Gothic" panose="020B0502020202020204" pitchFamily="34" charset="0"/>
            </a:rPr>
            <a:t>Marie Fagan</a:t>
          </a:r>
        </a:p>
      </dgm:t>
    </dgm:pt>
    <dgm:pt modelId="{514FB0F2-7D0F-406A-ABA2-C40946DD2F18}" type="parTrans" cxnId="{F1B4B755-A5C6-4762-94C2-176F1CDE8CD5}">
      <dgm:prSet/>
      <dgm:spPr/>
      <dgm:t>
        <a:bodyPr/>
        <a:lstStyle/>
        <a:p>
          <a:endParaRPr lang="en-US">
            <a:latin typeface="Century Gothic" panose="020B0502020202020204" pitchFamily="34" charset="0"/>
          </a:endParaRPr>
        </a:p>
      </dgm:t>
    </dgm:pt>
    <dgm:pt modelId="{ADAC8E16-4BDC-46B3-932E-B86623FEDA79}" type="sibTrans" cxnId="{F1B4B755-A5C6-4762-94C2-176F1CDE8CD5}">
      <dgm:prSet/>
      <dgm:spPr/>
      <dgm:t>
        <a:bodyPr/>
        <a:lstStyle/>
        <a:p>
          <a:endParaRPr lang="en-US">
            <a:latin typeface="Century Gothic" panose="020B0502020202020204" pitchFamily="34" charset="0"/>
          </a:endParaRPr>
        </a:p>
      </dgm:t>
    </dgm:pt>
    <dgm:pt modelId="{6C01BC72-0012-42C0-A078-A8BA6CE74682}" type="asst">
      <dgm:prSet/>
      <dgm:spPr/>
      <dgm:t>
        <a:bodyPr/>
        <a:lstStyle/>
        <a:p>
          <a:r>
            <a:rPr lang="en-US" dirty="0">
              <a:latin typeface="Century Gothic" panose="020B0502020202020204" pitchFamily="34" charset="0"/>
            </a:rPr>
            <a:t>Front Gate Staff</a:t>
          </a:r>
        </a:p>
      </dgm:t>
    </dgm:pt>
    <dgm:pt modelId="{631807B1-0C15-4B8C-B8B3-F92901529ECD}" type="parTrans" cxnId="{D72CEE8A-9C5A-47C9-82B0-63262C9479E3}">
      <dgm:prSet/>
      <dgm:spPr/>
      <dgm:t>
        <a:bodyPr/>
        <a:lstStyle/>
        <a:p>
          <a:endParaRPr lang="en-US">
            <a:latin typeface="Century Gothic" panose="020B0502020202020204" pitchFamily="34" charset="0"/>
          </a:endParaRPr>
        </a:p>
      </dgm:t>
    </dgm:pt>
    <dgm:pt modelId="{35100193-8624-4BBB-944C-C02990BA53E5}" type="sibTrans" cxnId="{D72CEE8A-9C5A-47C9-82B0-63262C9479E3}">
      <dgm:prSet/>
      <dgm:spPr/>
      <dgm:t>
        <a:bodyPr/>
        <a:lstStyle/>
        <a:p>
          <a:endParaRPr lang="en-US">
            <a:latin typeface="Century Gothic" panose="020B0502020202020204" pitchFamily="34" charset="0"/>
          </a:endParaRPr>
        </a:p>
      </dgm:t>
    </dgm:pt>
    <dgm:pt modelId="{14BB7C4F-1973-41DE-82F4-0B40394739A3}">
      <dgm:prSet phldrT="[Text]"/>
      <dgm:spPr/>
      <dgm:t>
        <a:bodyPr/>
        <a:lstStyle/>
        <a:p>
          <a:r>
            <a:rPr lang="en-US" dirty="0">
              <a:latin typeface="Century Gothic" panose="020B0502020202020204" pitchFamily="34" charset="0"/>
            </a:rPr>
            <a:t>Deputy Director</a:t>
          </a:r>
        </a:p>
      </dgm:t>
    </dgm:pt>
    <dgm:pt modelId="{2A10A038-727D-423F-9F2B-AEF7B951B982}" type="parTrans" cxnId="{FFC8CC1D-94C1-4B39-9486-B11DE5CDD798}">
      <dgm:prSet/>
      <dgm:spPr/>
      <dgm:t>
        <a:bodyPr/>
        <a:lstStyle/>
        <a:p>
          <a:endParaRPr lang="en-US">
            <a:latin typeface="Century Gothic" panose="020B0502020202020204" pitchFamily="34" charset="0"/>
          </a:endParaRPr>
        </a:p>
      </dgm:t>
    </dgm:pt>
    <dgm:pt modelId="{8FDB645A-4803-47F1-A8C1-67EDC7172478}" type="sibTrans" cxnId="{FFC8CC1D-94C1-4B39-9486-B11DE5CDD798}">
      <dgm:prSet/>
      <dgm:spPr/>
      <dgm:t>
        <a:bodyPr/>
        <a:lstStyle/>
        <a:p>
          <a:endParaRPr lang="en-US">
            <a:latin typeface="Century Gothic" panose="020B0502020202020204" pitchFamily="34" charset="0"/>
          </a:endParaRPr>
        </a:p>
      </dgm:t>
    </dgm:pt>
    <dgm:pt modelId="{57DC19A5-6B2E-4369-8D4B-AB947B61A960}">
      <dgm:prSet phldrT="[Text]"/>
      <dgm:spPr/>
      <dgm:t>
        <a:bodyPr/>
        <a:lstStyle/>
        <a:p>
          <a:r>
            <a:rPr lang="en-US" dirty="0">
              <a:latin typeface="Century Gothic" panose="020B0502020202020204" pitchFamily="34" charset="0"/>
            </a:rPr>
            <a:t>Special Events Manager </a:t>
          </a:r>
        </a:p>
      </dgm:t>
    </dgm:pt>
    <dgm:pt modelId="{16787176-1AB6-47C1-A04D-397BB1F11940}" type="parTrans" cxnId="{A8DDF4C6-4E76-4062-A30E-9428131F1E33}">
      <dgm:prSet/>
      <dgm:spPr/>
      <dgm:t>
        <a:bodyPr/>
        <a:lstStyle/>
        <a:p>
          <a:endParaRPr lang="en-US">
            <a:latin typeface="Century Gothic" panose="020B0502020202020204" pitchFamily="34" charset="0"/>
          </a:endParaRPr>
        </a:p>
      </dgm:t>
    </dgm:pt>
    <dgm:pt modelId="{E345FEF7-3743-47EC-8691-5062D82D0923}" type="sibTrans" cxnId="{A8DDF4C6-4E76-4062-A30E-9428131F1E33}">
      <dgm:prSet/>
      <dgm:spPr/>
      <dgm:t>
        <a:bodyPr/>
        <a:lstStyle/>
        <a:p>
          <a:endParaRPr lang="en-US">
            <a:latin typeface="Century Gothic" panose="020B0502020202020204" pitchFamily="34" charset="0"/>
          </a:endParaRPr>
        </a:p>
      </dgm:t>
    </dgm:pt>
    <dgm:pt modelId="{CBAE9FB3-E6C2-4AE4-9CEE-1AB9627E1AEF}">
      <dgm:prSet phldrT="[Text]"/>
      <dgm:spPr/>
      <dgm:t>
        <a:bodyPr/>
        <a:lstStyle/>
        <a:p>
          <a:r>
            <a:rPr lang="en-US" dirty="0">
              <a:latin typeface="Century Gothic" panose="020B0502020202020204" pitchFamily="34" charset="0"/>
            </a:rPr>
            <a:t>Seasonal Camp Director</a:t>
          </a:r>
        </a:p>
        <a:p>
          <a:r>
            <a:rPr lang="en-US" dirty="0">
              <a:latin typeface="Century Gothic" panose="020B0502020202020204" pitchFamily="34" charset="0"/>
            </a:rPr>
            <a:t>Dee Jones</a:t>
          </a:r>
        </a:p>
      </dgm:t>
    </dgm:pt>
    <dgm:pt modelId="{19E585F4-94D7-41A2-8660-45897E4C19DF}" type="parTrans" cxnId="{0011C31C-D2A7-49EC-BB06-671A5B40DEFC}">
      <dgm:prSet/>
      <dgm:spPr/>
      <dgm:t>
        <a:bodyPr/>
        <a:lstStyle/>
        <a:p>
          <a:endParaRPr lang="en-US">
            <a:latin typeface="Century Gothic" panose="020B0502020202020204" pitchFamily="34" charset="0"/>
          </a:endParaRPr>
        </a:p>
      </dgm:t>
    </dgm:pt>
    <dgm:pt modelId="{ED169032-4206-494C-8AB1-A83112FB2D04}" type="sibTrans" cxnId="{0011C31C-D2A7-49EC-BB06-671A5B40DEFC}">
      <dgm:prSet/>
      <dgm:spPr/>
      <dgm:t>
        <a:bodyPr/>
        <a:lstStyle/>
        <a:p>
          <a:endParaRPr lang="en-US">
            <a:latin typeface="Century Gothic" panose="020B0502020202020204" pitchFamily="34" charset="0"/>
          </a:endParaRPr>
        </a:p>
      </dgm:t>
    </dgm:pt>
    <dgm:pt modelId="{865A671A-CF5F-498A-97D9-3F8FB4023BCD}">
      <dgm:prSet phldrT="[Text]"/>
      <dgm:spPr/>
      <dgm:t>
        <a:bodyPr/>
        <a:lstStyle/>
        <a:p>
          <a:r>
            <a:rPr lang="en-US" dirty="0">
              <a:latin typeface="Century Gothic" panose="020B0502020202020204" pitchFamily="34" charset="0"/>
            </a:rPr>
            <a:t>Recreation Leader (Rentals)</a:t>
          </a:r>
        </a:p>
      </dgm:t>
    </dgm:pt>
    <dgm:pt modelId="{A543E188-1942-402F-9B69-5D2F673F3A9B}" type="parTrans" cxnId="{AFD313C9-A6E9-4C24-B940-29BC8DEE1A56}">
      <dgm:prSet/>
      <dgm:spPr/>
      <dgm:t>
        <a:bodyPr/>
        <a:lstStyle/>
        <a:p>
          <a:endParaRPr lang="en-US">
            <a:latin typeface="Century Gothic" panose="020B0502020202020204" pitchFamily="34" charset="0"/>
          </a:endParaRPr>
        </a:p>
      </dgm:t>
    </dgm:pt>
    <dgm:pt modelId="{E0E8E8D3-13AB-419B-A6A2-E6116F4E79B2}" type="sibTrans" cxnId="{AFD313C9-A6E9-4C24-B940-29BC8DEE1A56}">
      <dgm:prSet/>
      <dgm:spPr/>
      <dgm:t>
        <a:bodyPr/>
        <a:lstStyle/>
        <a:p>
          <a:endParaRPr lang="en-US">
            <a:latin typeface="Century Gothic" panose="020B0502020202020204" pitchFamily="34" charset="0"/>
          </a:endParaRPr>
        </a:p>
      </dgm:t>
    </dgm:pt>
    <dgm:pt modelId="{82EBFFB0-22F5-4669-8607-C696708E5ECF}">
      <dgm:prSet phldrT="[Text]"/>
      <dgm:spPr/>
      <dgm:t>
        <a:bodyPr/>
        <a:lstStyle/>
        <a:p>
          <a:r>
            <a:rPr lang="en-US" dirty="0">
              <a:latin typeface="Century Gothic" panose="020B0502020202020204" pitchFamily="34" charset="0"/>
            </a:rPr>
            <a:t>Camp Counselors</a:t>
          </a:r>
        </a:p>
      </dgm:t>
    </dgm:pt>
    <dgm:pt modelId="{ECDA6DAC-7808-4C71-A496-3B5C306C303E}" type="parTrans" cxnId="{898502A7-8958-46CE-902E-E2302765367A}">
      <dgm:prSet/>
      <dgm:spPr/>
      <dgm:t>
        <a:bodyPr/>
        <a:lstStyle/>
        <a:p>
          <a:endParaRPr lang="en-US">
            <a:latin typeface="Century Gothic" panose="020B0502020202020204" pitchFamily="34" charset="0"/>
          </a:endParaRPr>
        </a:p>
      </dgm:t>
    </dgm:pt>
    <dgm:pt modelId="{3F87AC15-B8C3-48C7-9534-A8FE9B7202AD}" type="sibTrans" cxnId="{898502A7-8958-46CE-902E-E2302765367A}">
      <dgm:prSet/>
      <dgm:spPr/>
      <dgm:t>
        <a:bodyPr/>
        <a:lstStyle/>
        <a:p>
          <a:endParaRPr lang="en-US">
            <a:latin typeface="Century Gothic" panose="020B0502020202020204" pitchFamily="34" charset="0"/>
          </a:endParaRPr>
        </a:p>
      </dgm:t>
    </dgm:pt>
    <dgm:pt modelId="{C572D00B-75F4-43BA-85C2-89B392751ED0}">
      <dgm:prSet/>
      <dgm:spPr/>
      <dgm:t>
        <a:bodyPr/>
        <a:lstStyle/>
        <a:p>
          <a:r>
            <a:rPr lang="en-US">
              <a:latin typeface="Century Gothic" panose="020B0502020202020204" pitchFamily="34" charset="0"/>
            </a:rPr>
            <a:t>Seasonal Swim Lessons Coordinator</a:t>
          </a:r>
        </a:p>
        <a:p>
          <a:r>
            <a:rPr lang="en-US">
              <a:latin typeface="Century Gothic" panose="020B0502020202020204" pitchFamily="34" charset="0"/>
            </a:rPr>
            <a:t>Emma Chung</a:t>
          </a:r>
          <a:endParaRPr lang="en-US" dirty="0">
            <a:latin typeface="Century Gothic" panose="020B0502020202020204" pitchFamily="34" charset="0"/>
          </a:endParaRPr>
        </a:p>
      </dgm:t>
    </dgm:pt>
    <dgm:pt modelId="{DB94E1E3-EBD4-4FD8-9DCC-26584FC3ACF8}" type="parTrans" cxnId="{9ABE403B-1961-4F8A-98B3-C4C5C103A1B3}">
      <dgm:prSet/>
      <dgm:spPr/>
      <dgm:t>
        <a:bodyPr/>
        <a:lstStyle/>
        <a:p>
          <a:endParaRPr lang="en-US">
            <a:latin typeface="Century Gothic" panose="020B0502020202020204" pitchFamily="34" charset="0"/>
          </a:endParaRPr>
        </a:p>
      </dgm:t>
    </dgm:pt>
    <dgm:pt modelId="{9DDC03F5-A24C-4665-9333-9DA46E2A2244}" type="sibTrans" cxnId="{9ABE403B-1961-4F8A-98B3-C4C5C103A1B3}">
      <dgm:prSet/>
      <dgm:spPr/>
      <dgm:t>
        <a:bodyPr/>
        <a:lstStyle/>
        <a:p>
          <a:endParaRPr lang="en-US">
            <a:latin typeface="Century Gothic" panose="020B0502020202020204" pitchFamily="34" charset="0"/>
          </a:endParaRPr>
        </a:p>
      </dgm:t>
    </dgm:pt>
    <dgm:pt modelId="{2DF34A1A-616F-4156-B0BA-F361C7C35321}">
      <dgm:prSet/>
      <dgm:spPr/>
      <dgm:t>
        <a:bodyPr/>
        <a:lstStyle/>
        <a:p>
          <a:r>
            <a:rPr lang="en-US" dirty="0">
              <a:latin typeface="Century Gothic" panose="020B0502020202020204" pitchFamily="34" charset="0"/>
            </a:rPr>
            <a:t>Swim Instructors</a:t>
          </a:r>
        </a:p>
      </dgm:t>
    </dgm:pt>
    <dgm:pt modelId="{82193F63-51E7-4701-8D0B-B37BCD074440}" type="parTrans" cxnId="{30ED31A9-07CC-4F65-8630-B8765866602C}">
      <dgm:prSet/>
      <dgm:spPr/>
      <dgm:t>
        <a:bodyPr/>
        <a:lstStyle/>
        <a:p>
          <a:endParaRPr lang="en-US">
            <a:latin typeface="Century Gothic" panose="020B0502020202020204" pitchFamily="34" charset="0"/>
          </a:endParaRPr>
        </a:p>
      </dgm:t>
    </dgm:pt>
    <dgm:pt modelId="{FCA70D0D-5418-4030-AD52-5BE3F41C9769}" type="sibTrans" cxnId="{30ED31A9-07CC-4F65-8630-B8765866602C}">
      <dgm:prSet/>
      <dgm:spPr/>
      <dgm:t>
        <a:bodyPr/>
        <a:lstStyle/>
        <a:p>
          <a:endParaRPr lang="en-US">
            <a:latin typeface="Century Gothic" panose="020B0502020202020204" pitchFamily="34" charset="0"/>
          </a:endParaRPr>
        </a:p>
      </dgm:t>
    </dgm:pt>
    <dgm:pt modelId="{9B346E6F-C4E4-4C85-B7DA-15227C3C0ADD}" type="asst">
      <dgm:prSet phldrT="[Text]"/>
      <dgm:spPr/>
      <dgm:t>
        <a:bodyPr/>
        <a:lstStyle/>
        <a:p>
          <a:r>
            <a:rPr lang="en-US" dirty="0">
              <a:latin typeface="Century Gothic" panose="020B0502020202020204" pitchFamily="34" charset="0"/>
            </a:rPr>
            <a:t>Recreation Leader (Night Manager)</a:t>
          </a:r>
        </a:p>
      </dgm:t>
    </dgm:pt>
    <dgm:pt modelId="{70BB3880-C492-4EAB-821E-6ECE1AF4E48A}" type="parTrans" cxnId="{922979B5-F727-4421-9BE3-2D4CF0399CF7}">
      <dgm:prSet/>
      <dgm:spPr/>
      <dgm:t>
        <a:bodyPr/>
        <a:lstStyle/>
        <a:p>
          <a:endParaRPr lang="en-US">
            <a:latin typeface="Century Gothic" panose="020B0502020202020204" pitchFamily="34" charset="0"/>
          </a:endParaRPr>
        </a:p>
      </dgm:t>
    </dgm:pt>
    <dgm:pt modelId="{DEFD6084-F463-4386-9890-521606DE0EE3}" type="sibTrans" cxnId="{922979B5-F727-4421-9BE3-2D4CF0399CF7}">
      <dgm:prSet/>
      <dgm:spPr/>
      <dgm:t>
        <a:bodyPr/>
        <a:lstStyle/>
        <a:p>
          <a:endParaRPr lang="en-US">
            <a:latin typeface="Century Gothic" panose="020B0502020202020204" pitchFamily="34" charset="0"/>
          </a:endParaRPr>
        </a:p>
      </dgm:t>
    </dgm:pt>
    <dgm:pt modelId="{06B27B2B-4576-4A27-AD41-CD5799994175}" type="asst">
      <dgm:prSet/>
      <dgm:spPr/>
      <dgm:t>
        <a:bodyPr/>
        <a:lstStyle/>
        <a:p>
          <a:r>
            <a:rPr lang="en-US" dirty="0">
              <a:latin typeface="Century Gothic" panose="020B0502020202020204" pitchFamily="34" charset="0"/>
            </a:rPr>
            <a:t>Gallery Manager (PT)</a:t>
          </a:r>
        </a:p>
      </dgm:t>
    </dgm:pt>
    <dgm:pt modelId="{3E35BC59-469A-4690-95C8-1A4C4053C846}" type="parTrans" cxnId="{1313E178-BEA1-47BE-ADFD-B85390017929}">
      <dgm:prSet/>
      <dgm:spPr/>
      <dgm:t>
        <a:bodyPr/>
        <a:lstStyle/>
        <a:p>
          <a:endParaRPr lang="en-US">
            <a:latin typeface="Century Gothic" panose="020B0502020202020204" pitchFamily="34" charset="0"/>
          </a:endParaRPr>
        </a:p>
      </dgm:t>
    </dgm:pt>
    <dgm:pt modelId="{C546A48A-9C61-4624-A6B0-124E79865641}" type="sibTrans" cxnId="{1313E178-BEA1-47BE-ADFD-B85390017929}">
      <dgm:prSet/>
      <dgm:spPr/>
      <dgm:t>
        <a:bodyPr/>
        <a:lstStyle/>
        <a:p>
          <a:endParaRPr lang="en-US">
            <a:latin typeface="Century Gothic" panose="020B0502020202020204" pitchFamily="34" charset="0"/>
          </a:endParaRPr>
        </a:p>
      </dgm:t>
    </dgm:pt>
    <dgm:pt modelId="{ED4EE785-9739-4F92-A357-B591C9DB2A7C}" type="pres">
      <dgm:prSet presAssocID="{1FE6D753-DA6C-46B7-AB45-49B39300FD51}" presName="hierChild1" presStyleCnt="0">
        <dgm:presLayoutVars>
          <dgm:chPref val="1"/>
          <dgm:dir/>
          <dgm:animOne val="branch"/>
          <dgm:animLvl val="lvl"/>
          <dgm:resizeHandles/>
        </dgm:presLayoutVars>
      </dgm:prSet>
      <dgm:spPr/>
    </dgm:pt>
    <dgm:pt modelId="{789CB516-B2B8-4B2A-972F-B5A5C20FA35C}" type="pres">
      <dgm:prSet presAssocID="{78FB22C7-946D-40B9-B8B8-AD389DB9D244}" presName="hierRoot1" presStyleCnt="0"/>
      <dgm:spPr/>
    </dgm:pt>
    <dgm:pt modelId="{544F78A1-E8FB-4DF0-A4EA-BBAF4B998577}" type="pres">
      <dgm:prSet presAssocID="{78FB22C7-946D-40B9-B8B8-AD389DB9D244}" presName="composite" presStyleCnt="0"/>
      <dgm:spPr/>
    </dgm:pt>
    <dgm:pt modelId="{F23FA494-39C4-44D8-87EA-E910357D634D}" type="pres">
      <dgm:prSet presAssocID="{78FB22C7-946D-40B9-B8B8-AD389DB9D244}" presName="background" presStyleLbl="node0" presStyleIdx="0" presStyleCnt="1"/>
      <dgm:spPr/>
    </dgm:pt>
    <dgm:pt modelId="{45D9D28F-2650-47BA-B7E0-1E35E38B8AE4}" type="pres">
      <dgm:prSet presAssocID="{78FB22C7-946D-40B9-B8B8-AD389DB9D244}" presName="text" presStyleLbl="fgAcc0" presStyleIdx="0" presStyleCnt="1" custLinFactNeighborX="-3161" custLinFactNeighborY="-2489">
        <dgm:presLayoutVars>
          <dgm:chPref val="3"/>
        </dgm:presLayoutVars>
      </dgm:prSet>
      <dgm:spPr/>
    </dgm:pt>
    <dgm:pt modelId="{9580F87C-915E-4B02-900A-D3DA346A5239}" type="pres">
      <dgm:prSet presAssocID="{78FB22C7-946D-40B9-B8B8-AD389DB9D244}" presName="hierChild2" presStyleCnt="0"/>
      <dgm:spPr/>
    </dgm:pt>
    <dgm:pt modelId="{E2A524A1-E80C-4F99-B278-6EAD0DA6F401}" type="pres">
      <dgm:prSet presAssocID="{2A10A038-727D-423F-9F2B-AEF7B951B982}" presName="Name10" presStyleLbl="parChTrans1D2" presStyleIdx="0" presStyleCnt="8"/>
      <dgm:spPr/>
    </dgm:pt>
    <dgm:pt modelId="{417D0494-2D34-4FFF-B98D-FB24FA3C25F7}" type="pres">
      <dgm:prSet presAssocID="{14BB7C4F-1973-41DE-82F4-0B40394739A3}" presName="hierRoot2" presStyleCnt="0"/>
      <dgm:spPr/>
    </dgm:pt>
    <dgm:pt modelId="{450FFB3E-BFF9-4D7D-8CF7-0C36EE759146}" type="pres">
      <dgm:prSet presAssocID="{14BB7C4F-1973-41DE-82F4-0B40394739A3}" presName="composite2" presStyleCnt="0"/>
      <dgm:spPr/>
    </dgm:pt>
    <dgm:pt modelId="{D076AD04-506F-4E5C-9146-B00A8236D52E}" type="pres">
      <dgm:prSet presAssocID="{14BB7C4F-1973-41DE-82F4-0B40394739A3}" presName="background2" presStyleLbl="node2" presStyleIdx="0" presStyleCnt="1"/>
      <dgm:spPr/>
    </dgm:pt>
    <dgm:pt modelId="{72E2C754-F9F8-4A1A-AC8F-44897A649480}" type="pres">
      <dgm:prSet presAssocID="{14BB7C4F-1973-41DE-82F4-0B40394739A3}" presName="text2" presStyleLbl="fgAcc2" presStyleIdx="0" presStyleCnt="8">
        <dgm:presLayoutVars>
          <dgm:chPref val="3"/>
        </dgm:presLayoutVars>
      </dgm:prSet>
      <dgm:spPr/>
    </dgm:pt>
    <dgm:pt modelId="{C86E2BD2-4667-4667-AFFE-EF14DE2BA731}" type="pres">
      <dgm:prSet presAssocID="{14BB7C4F-1973-41DE-82F4-0B40394739A3}" presName="hierChild3" presStyleCnt="0"/>
      <dgm:spPr/>
    </dgm:pt>
    <dgm:pt modelId="{327E513E-E889-4BC6-9DF9-D2E584AE9D42}" type="pres">
      <dgm:prSet presAssocID="{16787176-1AB6-47C1-A04D-397BB1F11940}" presName="Name17" presStyleLbl="parChTrans1D3" presStyleIdx="0" presStyleCnt="8"/>
      <dgm:spPr/>
    </dgm:pt>
    <dgm:pt modelId="{9E804EB0-3CCE-4773-A91D-4C4B67C8DEE8}" type="pres">
      <dgm:prSet presAssocID="{57DC19A5-6B2E-4369-8D4B-AB947B61A960}" presName="hierRoot3" presStyleCnt="0"/>
      <dgm:spPr/>
    </dgm:pt>
    <dgm:pt modelId="{46E077FF-E7FD-42C8-9F38-BB25D84F578F}" type="pres">
      <dgm:prSet presAssocID="{57DC19A5-6B2E-4369-8D4B-AB947B61A960}" presName="composite3" presStyleCnt="0"/>
      <dgm:spPr/>
    </dgm:pt>
    <dgm:pt modelId="{026753FC-9AEA-4EA9-AE5F-C471D8CB9366}" type="pres">
      <dgm:prSet presAssocID="{57DC19A5-6B2E-4369-8D4B-AB947B61A960}" presName="background3" presStyleLbl="node3" presStyleIdx="0" presStyleCnt="4"/>
      <dgm:spPr/>
    </dgm:pt>
    <dgm:pt modelId="{3C8B1EDA-D2E3-4AC5-96A7-E4E084F971AB}" type="pres">
      <dgm:prSet presAssocID="{57DC19A5-6B2E-4369-8D4B-AB947B61A960}" presName="text3" presStyleLbl="fgAcc3" presStyleIdx="0" presStyleCnt="8" custLinFactNeighborX="3479">
        <dgm:presLayoutVars>
          <dgm:chPref val="3"/>
        </dgm:presLayoutVars>
      </dgm:prSet>
      <dgm:spPr/>
    </dgm:pt>
    <dgm:pt modelId="{C03B8ECB-460C-4B62-ACDF-3108354819E7}" type="pres">
      <dgm:prSet presAssocID="{57DC19A5-6B2E-4369-8D4B-AB947B61A960}" presName="hierChild4" presStyleCnt="0"/>
      <dgm:spPr/>
    </dgm:pt>
    <dgm:pt modelId="{D7EC22DB-9F02-462C-89AD-9227129033CA}" type="pres">
      <dgm:prSet presAssocID="{19E585F4-94D7-41A2-8660-45897E4C19DF}" presName="Name17" presStyleLbl="parChTrans1D3" presStyleIdx="1" presStyleCnt="8"/>
      <dgm:spPr/>
    </dgm:pt>
    <dgm:pt modelId="{516F689E-0577-4881-82E5-3A91F5A08D5C}" type="pres">
      <dgm:prSet presAssocID="{CBAE9FB3-E6C2-4AE4-9CEE-1AB9627E1AEF}" presName="hierRoot3" presStyleCnt="0"/>
      <dgm:spPr/>
    </dgm:pt>
    <dgm:pt modelId="{3672388D-CE08-4147-83E6-5C803BB65BE5}" type="pres">
      <dgm:prSet presAssocID="{CBAE9FB3-E6C2-4AE4-9CEE-1AB9627E1AEF}" presName="composite3" presStyleCnt="0"/>
      <dgm:spPr/>
    </dgm:pt>
    <dgm:pt modelId="{CC954BB9-4609-46DF-BE32-058C6086C57D}" type="pres">
      <dgm:prSet presAssocID="{CBAE9FB3-E6C2-4AE4-9CEE-1AB9627E1AEF}" presName="background3" presStyleLbl="node3" presStyleIdx="1" presStyleCnt="4"/>
      <dgm:spPr/>
    </dgm:pt>
    <dgm:pt modelId="{44716E64-E644-4FDA-A470-EA97617EF588}" type="pres">
      <dgm:prSet presAssocID="{CBAE9FB3-E6C2-4AE4-9CEE-1AB9627E1AEF}" presName="text3" presStyleLbl="fgAcc3" presStyleIdx="1" presStyleCnt="8">
        <dgm:presLayoutVars>
          <dgm:chPref val="3"/>
        </dgm:presLayoutVars>
      </dgm:prSet>
      <dgm:spPr/>
    </dgm:pt>
    <dgm:pt modelId="{156ACD15-8A33-4FFD-950C-D8B4FF3881CE}" type="pres">
      <dgm:prSet presAssocID="{CBAE9FB3-E6C2-4AE4-9CEE-1AB9627E1AEF}" presName="hierChild4" presStyleCnt="0"/>
      <dgm:spPr/>
    </dgm:pt>
    <dgm:pt modelId="{8BA35A8F-C424-4083-BC7C-03DEF1E65E56}" type="pres">
      <dgm:prSet presAssocID="{ECDA6DAC-7808-4C71-A496-3B5C306C303E}" presName="Name23" presStyleLbl="parChTrans1D4" presStyleIdx="0" presStyleCnt="2"/>
      <dgm:spPr/>
    </dgm:pt>
    <dgm:pt modelId="{6AB3A5C3-F767-4F83-809B-0BE72F4B405A}" type="pres">
      <dgm:prSet presAssocID="{82EBFFB0-22F5-4669-8607-C696708E5ECF}" presName="hierRoot4" presStyleCnt="0"/>
      <dgm:spPr/>
    </dgm:pt>
    <dgm:pt modelId="{2FFD7064-F8E9-438E-83B9-C5FA646F296A}" type="pres">
      <dgm:prSet presAssocID="{82EBFFB0-22F5-4669-8607-C696708E5ECF}" presName="composite4" presStyleCnt="0"/>
      <dgm:spPr/>
    </dgm:pt>
    <dgm:pt modelId="{BFEB2DA1-65BB-4413-A033-ADBA3A1DB7D9}" type="pres">
      <dgm:prSet presAssocID="{82EBFFB0-22F5-4669-8607-C696708E5ECF}" presName="background4" presStyleLbl="node4" presStyleIdx="0" presStyleCnt="2"/>
      <dgm:spPr/>
    </dgm:pt>
    <dgm:pt modelId="{B8E65D12-2C01-410B-A255-247F9155C31E}" type="pres">
      <dgm:prSet presAssocID="{82EBFFB0-22F5-4669-8607-C696708E5ECF}" presName="text4" presStyleLbl="fgAcc4" presStyleIdx="0" presStyleCnt="2">
        <dgm:presLayoutVars>
          <dgm:chPref val="3"/>
        </dgm:presLayoutVars>
      </dgm:prSet>
      <dgm:spPr/>
    </dgm:pt>
    <dgm:pt modelId="{2245C5CF-1675-42F8-A89F-F49DB67189E5}" type="pres">
      <dgm:prSet presAssocID="{82EBFFB0-22F5-4669-8607-C696708E5ECF}" presName="hierChild5" presStyleCnt="0"/>
      <dgm:spPr/>
    </dgm:pt>
    <dgm:pt modelId="{1A36029E-AAF7-462A-BEC0-11501694C20B}" type="pres">
      <dgm:prSet presAssocID="{A543E188-1942-402F-9B69-5D2F673F3A9B}" presName="Name17" presStyleLbl="parChTrans1D3" presStyleIdx="2" presStyleCnt="8"/>
      <dgm:spPr/>
    </dgm:pt>
    <dgm:pt modelId="{B10F7DB2-8C32-4831-B342-71507FA99513}" type="pres">
      <dgm:prSet presAssocID="{865A671A-CF5F-498A-97D9-3F8FB4023BCD}" presName="hierRoot3" presStyleCnt="0"/>
      <dgm:spPr/>
    </dgm:pt>
    <dgm:pt modelId="{C5779554-63B2-4E59-8610-C6A24AB893DC}" type="pres">
      <dgm:prSet presAssocID="{865A671A-CF5F-498A-97D9-3F8FB4023BCD}" presName="composite3" presStyleCnt="0"/>
      <dgm:spPr/>
    </dgm:pt>
    <dgm:pt modelId="{242B1B4C-F039-414F-A244-6FAF59F57A79}" type="pres">
      <dgm:prSet presAssocID="{865A671A-CF5F-498A-97D9-3F8FB4023BCD}" presName="background3" presStyleLbl="node3" presStyleIdx="2" presStyleCnt="4"/>
      <dgm:spPr/>
    </dgm:pt>
    <dgm:pt modelId="{AF0F6467-4EB7-41BD-97E7-78251918B076}" type="pres">
      <dgm:prSet presAssocID="{865A671A-CF5F-498A-97D9-3F8FB4023BCD}" presName="text3" presStyleLbl="fgAcc3" presStyleIdx="2" presStyleCnt="8">
        <dgm:presLayoutVars>
          <dgm:chPref val="3"/>
        </dgm:presLayoutVars>
      </dgm:prSet>
      <dgm:spPr/>
    </dgm:pt>
    <dgm:pt modelId="{FF522340-70CA-4932-930B-8054B8884473}" type="pres">
      <dgm:prSet presAssocID="{865A671A-CF5F-498A-97D9-3F8FB4023BCD}" presName="hierChild4" presStyleCnt="0"/>
      <dgm:spPr/>
    </dgm:pt>
    <dgm:pt modelId="{169F56E9-5A5C-4944-A058-F51A84F6A288}" type="pres">
      <dgm:prSet presAssocID="{DB94E1E3-EBD4-4FD8-9DCC-26584FC3ACF8}" presName="Name17" presStyleLbl="parChTrans1D3" presStyleIdx="3" presStyleCnt="8"/>
      <dgm:spPr/>
    </dgm:pt>
    <dgm:pt modelId="{C45A3888-3951-4344-87AB-0D59CDF3F3BD}" type="pres">
      <dgm:prSet presAssocID="{C572D00B-75F4-43BA-85C2-89B392751ED0}" presName="hierRoot3" presStyleCnt="0"/>
      <dgm:spPr/>
    </dgm:pt>
    <dgm:pt modelId="{81A2C273-5803-4012-B6F8-16A6F8F96520}" type="pres">
      <dgm:prSet presAssocID="{C572D00B-75F4-43BA-85C2-89B392751ED0}" presName="composite3" presStyleCnt="0"/>
      <dgm:spPr/>
    </dgm:pt>
    <dgm:pt modelId="{6AC87BCF-F108-40C4-A30B-D6E205157212}" type="pres">
      <dgm:prSet presAssocID="{C572D00B-75F4-43BA-85C2-89B392751ED0}" presName="background3" presStyleLbl="node3" presStyleIdx="3" presStyleCnt="4"/>
      <dgm:spPr/>
    </dgm:pt>
    <dgm:pt modelId="{654A45B0-52A9-4630-9B54-A7C150105B92}" type="pres">
      <dgm:prSet presAssocID="{C572D00B-75F4-43BA-85C2-89B392751ED0}" presName="text3" presStyleLbl="fgAcc3" presStyleIdx="3" presStyleCnt="8" custLinFactNeighborX="1382">
        <dgm:presLayoutVars>
          <dgm:chPref val="3"/>
        </dgm:presLayoutVars>
      </dgm:prSet>
      <dgm:spPr/>
    </dgm:pt>
    <dgm:pt modelId="{3D077B4D-B229-4F2E-9BCD-D47DA1260B47}" type="pres">
      <dgm:prSet presAssocID="{C572D00B-75F4-43BA-85C2-89B392751ED0}" presName="hierChild4" presStyleCnt="0"/>
      <dgm:spPr/>
    </dgm:pt>
    <dgm:pt modelId="{8C18CDF6-62CE-4C05-B0AC-16B7C63C85D6}" type="pres">
      <dgm:prSet presAssocID="{82193F63-51E7-4701-8D0B-B37BCD074440}" presName="Name23" presStyleLbl="parChTrans1D4" presStyleIdx="1" presStyleCnt="2"/>
      <dgm:spPr/>
    </dgm:pt>
    <dgm:pt modelId="{C0A6E5EA-1386-417D-8F7F-53C8257E3AA4}" type="pres">
      <dgm:prSet presAssocID="{2DF34A1A-616F-4156-B0BA-F361C7C35321}" presName="hierRoot4" presStyleCnt="0"/>
      <dgm:spPr/>
    </dgm:pt>
    <dgm:pt modelId="{E643E22A-6A88-4F70-B333-146702CD2019}" type="pres">
      <dgm:prSet presAssocID="{2DF34A1A-616F-4156-B0BA-F361C7C35321}" presName="composite4" presStyleCnt="0"/>
      <dgm:spPr/>
    </dgm:pt>
    <dgm:pt modelId="{E80C6DB2-2C99-43CD-8295-A9974A7DCCDE}" type="pres">
      <dgm:prSet presAssocID="{2DF34A1A-616F-4156-B0BA-F361C7C35321}" presName="background4" presStyleLbl="node4" presStyleIdx="1" presStyleCnt="2"/>
      <dgm:spPr/>
    </dgm:pt>
    <dgm:pt modelId="{5438A890-408E-4C91-9FA7-FFB21AA97E34}" type="pres">
      <dgm:prSet presAssocID="{2DF34A1A-616F-4156-B0BA-F361C7C35321}" presName="text4" presStyleLbl="fgAcc4" presStyleIdx="1" presStyleCnt="2">
        <dgm:presLayoutVars>
          <dgm:chPref val="3"/>
        </dgm:presLayoutVars>
      </dgm:prSet>
      <dgm:spPr/>
    </dgm:pt>
    <dgm:pt modelId="{00302823-CA00-4229-8940-A533D2C8D244}" type="pres">
      <dgm:prSet presAssocID="{2DF34A1A-616F-4156-B0BA-F361C7C35321}" presName="hierChild5" presStyleCnt="0"/>
      <dgm:spPr/>
    </dgm:pt>
    <dgm:pt modelId="{020E20E8-C6DA-4C80-9B18-896BFF26B1C3}" type="pres">
      <dgm:prSet presAssocID="{9B37F794-B88E-4EC4-811B-2B64602D49D4}" presName="Name10" presStyleLbl="parChTrans1D2" presStyleIdx="1" presStyleCnt="8"/>
      <dgm:spPr/>
    </dgm:pt>
    <dgm:pt modelId="{7EB41A72-F1C9-485A-930B-6226A824CAD6}" type="pres">
      <dgm:prSet presAssocID="{5C54A8E8-A06C-4B42-A857-41F39D0FB30B}" presName="hierRoot2" presStyleCnt="0"/>
      <dgm:spPr/>
    </dgm:pt>
    <dgm:pt modelId="{4DC2B1ED-AE11-411C-8B9B-6C4415F4A3FE}" type="pres">
      <dgm:prSet presAssocID="{5C54A8E8-A06C-4B42-A857-41F39D0FB30B}" presName="composite2" presStyleCnt="0"/>
      <dgm:spPr/>
    </dgm:pt>
    <dgm:pt modelId="{9CF13EBF-D035-401A-9916-CAF94E97AE4D}" type="pres">
      <dgm:prSet presAssocID="{5C54A8E8-A06C-4B42-A857-41F39D0FB30B}" presName="background2" presStyleLbl="asst1" presStyleIdx="0" presStyleCnt="11"/>
      <dgm:spPr/>
    </dgm:pt>
    <dgm:pt modelId="{BA72ED77-AC2B-4EC0-84C2-AA5A01C492DD}" type="pres">
      <dgm:prSet presAssocID="{5C54A8E8-A06C-4B42-A857-41F39D0FB30B}" presName="text2" presStyleLbl="fgAcc2" presStyleIdx="1" presStyleCnt="8">
        <dgm:presLayoutVars>
          <dgm:chPref val="3"/>
        </dgm:presLayoutVars>
      </dgm:prSet>
      <dgm:spPr/>
    </dgm:pt>
    <dgm:pt modelId="{59291FD8-1D47-4D28-B9B1-A610BE2428B8}" type="pres">
      <dgm:prSet presAssocID="{5C54A8E8-A06C-4B42-A857-41F39D0FB30B}" presName="hierChild3" presStyleCnt="0"/>
      <dgm:spPr/>
    </dgm:pt>
    <dgm:pt modelId="{953B5FB9-CEAB-4F95-907D-374A56748365}" type="pres">
      <dgm:prSet presAssocID="{1E3C3B85-6C66-4B5C-B42E-F05CC33895D3}" presName="Name17" presStyleLbl="parChTrans1D3" presStyleIdx="4" presStyleCnt="8"/>
      <dgm:spPr/>
    </dgm:pt>
    <dgm:pt modelId="{F8594A2E-B289-4FA9-AAAE-8ADA8CA9FA73}" type="pres">
      <dgm:prSet presAssocID="{7930D1C7-6496-40E6-BAD4-2657DD4CA0B6}" presName="hierRoot3" presStyleCnt="0"/>
      <dgm:spPr/>
    </dgm:pt>
    <dgm:pt modelId="{C5478AD4-192D-4D14-93CC-00C180B02875}" type="pres">
      <dgm:prSet presAssocID="{7930D1C7-6496-40E6-BAD4-2657DD4CA0B6}" presName="composite3" presStyleCnt="0"/>
      <dgm:spPr/>
    </dgm:pt>
    <dgm:pt modelId="{E80D61A8-75F5-4044-9B66-29FF01D68F96}" type="pres">
      <dgm:prSet presAssocID="{7930D1C7-6496-40E6-BAD4-2657DD4CA0B6}" presName="background3" presStyleLbl="asst1" presStyleIdx="1" presStyleCnt="11"/>
      <dgm:spPr/>
    </dgm:pt>
    <dgm:pt modelId="{951DAD93-CD15-40CE-B9D9-060D270FD062}" type="pres">
      <dgm:prSet presAssocID="{7930D1C7-6496-40E6-BAD4-2657DD4CA0B6}" presName="text3" presStyleLbl="fgAcc3" presStyleIdx="4" presStyleCnt="8">
        <dgm:presLayoutVars>
          <dgm:chPref val="3"/>
        </dgm:presLayoutVars>
      </dgm:prSet>
      <dgm:spPr/>
    </dgm:pt>
    <dgm:pt modelId="{D480CE87-5D0C-4BC8-A3E8-AD16F350A322}" type="pres">
      <dgm:prSet presAssocID="{7930D1C7-6496-40E6-BAD4-2657DD4CA0B6}" presName="hierChild4" presStyleCnt="0"/>
      <dgm:spPr/>
    </dgm:pt>
    <dgm:pt modelId="{99D677CC-5A78-458A-86A4-968E5157BF27}" type="pres">
      <dgm:prSet presAssocID="{70BB3880-C492-4EAB-821E-6ECE1AF4E48A}" presName="Name10" presStyleLbl="parChTrans1D2" presStyleIdx="2" presStyleCnt="8"/>
      <dgm:spPr/>
    </dgm:pt>
    <dgm:pt modelId="{C26EB308-FCC6-4773-921E-7A1CDB7D496F}" type="pres">
      <dgm:prSet presAssocID="{9B346E6F-C4E4-4C85-B7DA-15227C3C0ADD}" presName="hierRoot2" presStyleCnt="0"/>
      <dgm:spPr/>
    </dgm:pt>
    <dgm:pt modelId="{EDA91A63-E8E7-455A-9372-9E9AE443D183}" type="pres">
      <dgm:prSet presAssocID="{9B346E6F-C4E4-4C85-B7DA-15227C3C0ADD}" presName="composite2" presStyleCnt="0"/>
      <dgm:spPr/>
    </dgm:pt>
    <dgm:pt modelId="{ABCA9B0A-CA49-48DC-AB0A-3171011CA87D}" type="pres">
      <dgm:prSet presAssocID="{9B346E6F-C4E4-4C85-B7DA-15227C3C0ADD}" presName="background2" presStyleLbl="asst1" presStyleIdx="2" presStyleCnt="11"/>
      <dgm:spPr/>
    </dgm:pt>
    <dgm:pt modelId="{61D370CF-5AF9-4065-8133-DED5AB78C4CB}" type="pres">
      <dgm:prSet presAssocID="{9B346E6F-C4E4-4C85-B7DA-15227C3C0ADD}" presName="text2" presStyleLbl="fgAcc2" presStyleIdx="2" presStyleCnt="8">
        <dgm:presLayoutVars>
          <dgm:chPref val="3"/>
        </dgm:presLayoutVars>
      </dgm:prSet>
      <dgm:spPr/>
    </dgm:pt>
    <dgm:pt modelId="{20FA45A1-C34A-427E-869B-03349F617080}" type="pres">
      <dgm:prSet presAssocID="{9B346E6F-C4E4-4C85-B7DA-15227C3C0ADD}" presName="hierChild3" presStyleCnt="0"/>
      <dgm:spPr/>
    </dgm:pt>
    <dgm:pt modelId="{449F5CF6-F781-4939-B380-28D9F4193918}" type="pres">
      <dgm:prSet presAssocID="{01FED935-B55C-477F-BFFB-EC32A7FA289A}" presName="Name10" presStyleLbl="parChTrans1D2" presStyleIdx="3" presStyleCnt="8"/>
      <dgm:spPr/>
    </dgm:pt>
    <dgm:pt modelId="{4E76A490-2632-4B95-B857-1DC0CC7B06AE}" type="pres">
      <dgm:prSet presAssocID="{6F123179-0C30-4915-8EA5-BDFFC97AB95D}" presName="hierRoot2" presStyleCnt="0"/>
      <dgm:spPr/>
    </dgm:pt>
    <dgm:pt modelId="{7AEEFFCD-9733-4A11-A149-1FCD2534D39D}" type="pres">
      <dgm:prSet presAssocID="{6F123179-0C30-4915-8EA5-BDFFC97AB95D}" presName="composite2" presStyleCnt="0"/>
      <dgm:spPr/>
    </dgm:pt>
    <dgm:pt modelId="{BE0BF0CC-B9F6-4CD1-936D-68D8FC0BECA8}" type="pres">
      <dgm:prSet presAssocID="{6F123179-0C30-4915-8EA5-BDFFC97AB95D}" presName="background2" presStyleLbl="asst1" presStyleIdx="3" presStyleCnt="11"/>
      <dgm:spPr/>
    </dgm:pt>
    <dgm:pt modelId="{8BAE5EC9-4705-4E32-9480-2F06A9A97678}" type="pres">
      <dgm:prSet presAssocID="{6F123179-0C30-4915-8EA5-BDFFC97AB95D}" presName="text2" presStyleLbl="fgAcc2" presStyleIdx="3" presStyleCnt="8">
        <dgm:presLayoutVars>
          <dgm:chPref val="3"/>
        </dgm:presLayoutVars>
      </dgm:prSet>
      <dgm:spPr/>
    </dgm:pt>
    <dgm:pt modelId="{AAE631AA-16C0-418B-8855-34D54BD98C91}" type="pres">
      <dgm:prSet presAssocID="{6F123179-0C30-4915-8EA5-BDFFC97AB95D}" presName="hierChild3" presStyleCnt="0"/>
      <dgm:spPr/>
    </dgm:pt>
    <dgm:pt modelId="{72E25AC8-0C09-404D-A7A4-30EC39E4154B}" type="pres">
      <dgm:prSet presAssocID="{D4130521-0C5E-43B4-9783-512E857EBE68}" presName="Name17" presStyleLbl="parChTrans1D3" presStyleIdx="5" presStyleCnt="8"/>
      <dgm:spPr/>
    </dgm:pt>
    <dgm:pt modelId="{421C1388-56EA-48FD-B6FD-A3F507B4A5F4}" type="pres">
      <dgm:prSet presAssocID="{DDB81E5E-E1A4-4619-94D0-8A20DACECA8D}" presName="hierRoot3" presStyleCnt="0"/>
      <dgm:spPr/>
    </dgm:pt>
    <dgm:pt modelId="{26AB4D8D-00BA-4F9E-B54A-F3D54EBA879E}" type="pres">
      <dgm:prSet presAssocID="{DDB81E5E-E1A4-4619-94D0-8A20DACECA8D}" presName="composite3" presStyleCnt="0"/>
      <dgm:spPr/>
    </dgm:pt>
    <dgm:pt modelId="{F3FF74EC-4125-41BF-9A16-99304FED24DB}" type="pres">
      <dgm:prSet presAssocID="{DDB81E5E-E1A4-4619-94D0-8A20DACECA8D}" presName="background3" presStyleLbl="asst1" presStyleIdx="4" presStyleCnt="11"/>
      <dgm:spPr/>
    </dgm:pt>
    <dgm:pt modelId="{D9C0B6DB-40F2-4D1A-A445-92D550AE74AD}" type="pres">
      <dgm:prSet presAssocID="{DDB81E5E-E1A4-4619-94D0-8A20DACECA8D}" presName="text3" presStyleLbl="fgAcc3" presStyleIdx="5" presStyleCnt="8">
        <dgm:presLayoutVars>
          <dgm:chPref val="3"/>
        </dgm:presLayoutVars>
      </dgm:prSet>
      <dgm:spPr/>
    </dgm:pt>
    <dgm:pt modelId="{757B6F5A-E816-46FF-9855-68774DFDB76C}" type="pres">
      <dgm:prSet presAssocID="{DDB81E5E-E1A4-4619-94D0-8A20DACECA8D}" presName="hierChild4" presStyleCnt="0"/>
      <dgm:spPr/>
    </dgm:pt>
    <dgm:pt modelId="{514B91CF-D9CE-4657-9C98-450EC999A982}" type="pres">
      <dgm:prSet presAssocID="{6C8D87F0-0841-45D0-8271-DDDF4441E64E}" presName="Name10" presStyleLbl="parChTrans1D2" presStyleIdx="4" presStyleCnt="8"/>
      <dgm:spPr/>
    </dgm:pt>
    <dgm:pt modelId="{1EB91A3B-6E5C-4B25-B5F0-DDAE455A992D}" type="pres">
      <dgm:prSet presAssocID="{72D6B9E5-BF17-4EFA-B80F-524FE9390F11}" presName="hierRoot2" presStyleCnt="0"/>
      <dgm:spPr/>
    </dgm:pt>
    <dgm:pt modelId="{2F4FA8FC-B84B-41FB-88BB-B00536B37742}" type="pres">
      <dgm:prSet presAssocID="{72D6B9E5-BF17-4EFA-B80F-524FE9390F11}" presName="composite2" presStyleCnt="0"/>
      <dgm:spPr/>
    </dgm:pt>
    <dgm:pt modelId="{E48EE270-8CC4-4AE4-B4CB-F1353DE67B88}" type="pres">
      <dgm:prSet presAssocID="{72D6B9E5-BF17-4EFA-B80F-524FE9390F11}" presName="background2" presStyleLbl="asst1" presStyleIdx="5" presStyleCnt="11"/>
      <dgm:spPr/>
    </dgm:pt>
    <dgm:pt modelId="{F1BB419E-1048-4893-BDA7-C0B164737DEA}" type="pres">
      <dgm:prSet presAssocID="{72D6B9E5-BF17-4EFA-B80F-524FE9390F11}" presName="text2" presStyleLbl="fgAcc2" presStyleIdx="4" presStyleCnt="8">
        <dgm:presLayoutVars>
          <dgm:chPref val="3"/>
        </dgm:presLayoutVars>
      </dgm:prSet>
      <dgm:spPr/>
    </dgm:pt>
    <dgm:pt modelId="{53933915-3EE7-4BDB-9EB8-EB988CFFA47C}" type="pres">
      <dgm:prSet presAssocID="{72D6B9E5-BF17-4EFA-B80F-524FE9390F11}" presName="hierChild3" presStyleCnt="0"/>
      <dgm:spPr/>
    </dgm:pt>
    <dgm:pt modelId="{957BFA6C-0098-478D-B226-EA5BDA34931E}" type="pres">
      <dgm:prSet presAssocID="{3E35BC59-469A-4690-95C8-1A4C4053C846}" presName="Name10" presStyleLbl="parChTrans1D2" presStyleIdx="5" presStyleCnt="8"/>
      <dgm:spPr/>
    </dgm:pt>
    <dgm:pt modelId="{D890CC2F-E5A8-4E88-83C4-D9364B394B75}" type="pres">
      <dgm:prSet presAssocID="{06B27B2B-4576-4A27-AD41-CD5799994175}" presName="hierRoot2" presStyleCnt="0"/>
      <dgm:spPr/>
    </dgm:pt>
    <dgm:pt modelId="{CF505D2B-7CEF-4C0D-B88F-E17BDB30139B}" type="pres">
      <dgm:prSet presAssocID="{06B27B2B-4576-4A27-AD41-CD5799994175}" presName="composite2" presStyleCnt="0"/>
      <dgm:spPr/>
    </dgm:pt>
    <dgm:pt modelId="{DD74200C-D742-40B1-A779-9C03607F352C}" type="pres">
      <dgm:prSet presAssocID="{06B27B2B-4576-4A27-AD41-CD5799994175}" presName="background2" presStyleLbl="asst1" presStyleIdx="6" presStyleCnt="11"/>
      <dgm:spPr/>
    </dgm:pt>
    <dgm:pt modelId="{84DA4E7F-0FED-4729-9654-7176B453BAC5}" type="pres">
      <dgm:prSet presAssocID="{06B27B2B-4576-4A27-AD41-CD5799994175}" presName="text2" presStyleLbl="fgAcc2" presStyleIdx="5" presStyleCnt="8">
        <dgm:presLayoutVars>
          <dgm:chPref val="3"/>
        </dgm:presLayoutVars>
      </dgm:prSet>
      <dgm:spPr/>
    </dgm:pt>
    <dgm:pt modelId="{D9AAFC0B-D016-444B-8FD0-A94DDBD3155F}" type="pres">
      <dgm:prSet presAssocID="{06B27B2B-4576-4A27-AD41-CD5799994175}" presName="hierChild3" presStyleCnt="0"/>
      <dgm:spPr/>
    </dgm:pt>
    <dgm:pt modelId="{CC4CD301-9996-4A93-B86E-3E1A05AE192A}" type="pres">
      <dgm:prSet presAssocID="{AC275928-E855-4616-B18D-079C07512A55}" presName="Name10" presStyleLbl="parChTrans1D2" presStyleIdx="6" presStyleCnt="8"/>
      <dgm:spPr/>
    </dgm:pt>
    <dgm:pt modelId="{32F06258-357F-4186-A66E-BC7C6375683B}" type="pres">
      <dgm:prSet presAssocID="{AF29ACA6-7411-4B5E-9081-04BFDC5C3AD5}" presName="hierRoot2" presStyleCnt="0"/>
      <dgm:spPr/>
    </dgm:pt>
    <dgm:pt modelId="{2E7DDCFA-385A-4D85-B818-043EA3925DFB}" type="pres">
      <dgm:prSet presAssocID="{AF29ACA6-7411-4B5E-9081-04BFDC5C3AD5}" presName="composite2" presStyleCnt="0"/>
      <dgm:spPr/>
    </dgm:pt>
    <dgm:pt modelId="{D244A916-C07D-48CA-BA12-4C531E75AE4D}" type="pres">
      <dgm:prSet presAssocID="{AF29ACA6-7411-4B5E-9081-04BFDC5C3AD5}" presName="background2" presStyleLbl="asst1" presStyleIdx="7" presStyleCnt="11"/>
      <dgm:spPr/>
    </dgm:pt>
    <dgm:pt modelId="{647B22A4-4367-4BB5-847A-E71808D0A0BC}" type="pres">
      <dgm:prSet presAssocID="{AF29ACA6-7411-4B5E-9081-04BFDC5C3AD5}" presName="text2" presStyleLbl="fgAcc2" presStyleIdx="6" presStyleCnt="8">
        <dgm:presLayoutVars>
          <dgm:chPref val="3"/>
        </dgm:presLayoutVars>
      </dgm:prSet>
      <dgm:spPr/>
    </dgm:pt>
    <dgm:pt modelId="{D4BBB369-1EB8-4B3B-9388-4AC268488C93}" type="pres">
      <dgm:prSet presAssocID="{AF29ACA6-7411-4B5E-9081-04BFDC5C3AD5}" presName="hierChild3" presStyleCnt="0"/>
      <dgm:spPr/>
    </dgm:pt>
    <dgm:pt modelId="{B008B094-A28C-4851-87F9-3C6646A695CF}" type="pres">
      <dgm:prSet presAssocID="{151B5070-F009-4DC3-BA86-0E6C273FE36E}" presName="Name17" presStyleLbl="parChTrans1D3" presStyleIdx="6" presStyleCnt="8"/>
      <dgm:spPr/>
    </dgm:pt>
    <dgm:pt modelId="{29CFCF66-C104-4543-AB98-99B79FE20650}" type="pres">
      <dgm:prSet presAssocID="{44C9AAF9-1AE2-4A68-9852-18830A9708F1}" presName="hierRoot3" presStyleCnt="0"/>
      <dgm:spPr/>
    </dgm:pt>
    <dgm:pt modelId="{7517392A-D0CC-4204-BDF3-22EACF6E543E}" type="pres">
      <dgm:prSet presAssocID="{44C9AAF9-1AE2-4A68-9852-18830A9708F1}" presName="composite3" presStyleCnt="0"/>
      <dgm:spPr/>
    </dgm:pt>
    <dgm:pt modelId="{3F4F584E-F777-4A5E-878B-41FBB3BA8E4E}" type="pres">
      <dgm:prSet presAssocID="{44C9AAF9-1AE2-4A68-9852-18830A9708F1}" presName="background3" presStyleLbl="asst1" presStyleIdx="8" presStyleCnt="11"/>
      <dgm:spPr/>
    </dgm:pt>
    <dgm:pt modelId="{ACBE7B64-49BD-4425-B2AB-FA1D9D76C2FD}" type="pres">
      <dgm:prSet presAssocID="{44C9AAF9-1AE2-4A68-9852-18830A9708F1}" presName="text3" presStyleLbl="fgAcc3" presStyleIdx="6" presStyleCnt="8">
        <dgm:presLayoutVars>
          <dgm:chPref val="3"/>
        </dgm:presLayoutVars>
      </dgm:prSet>
      <dgm:spPr/>
    </dgm:pt>
    <dgm:pt modelId="{9D7F8637-1E47-42AE-B7A8-7EE1796F4177}" type="pres">
      <dgm:prSet presAssocID="{44C9AAF9-1AE2-4A68-9852-18830A9708F1}" presName="hierChild4" presStyleCnt="0"/>
      <dgm:spPr/>
    </dgm:pt>
    <dgm:pt modelId="{615BEFD0-AA46-4323-8E2A-7B35C543051A}" type="pres">
      <dgm:prSet presAssocID="{514FB0F2-7D0F-406A-ABA2-C40946DD2F18}" presName="Name10" presStyleLbl="parChTrans1D2" presStyleIdx="7" presStyleCnt="8"/>
      <dgm:spPr/>
    </dgm:pt>
    <dgm:pt modelId="{6D38C387-6210-4AD0-B8E0-11EB659857A4}" type="pres">
      <dgm:prSet presAssocID="{327C219D-6C16-43B3-85E8-E394EE074FCA}" presName="hierRoot2" presStyleCnt="0"/>
      <dgm:spPr/>
    </dgm:pt>
    <dgm:pt modelId="{CC4C7337-B267-416E-9AD7-0AF854CCE4D9}" type="pres">
      <dgm:prSet presAssocID="{327C219D-6C16-43B3-85E8-E394EE074FCA}" presName="composite2" presStyleCnt="0"/>
      <dgm:spPr/>
    </dgm:pt>
    <dgm:pt modelId="{DA7D22CF-2C45-4A67-BAE0-C4E5BFEA324B}" type="pres">
      <dgm:prSet presAssocID="{327C219D-6C16-43B3-85E8-E394EE074FCA}" presName="background2" presStyleLbl="asst1" presStyleIdx="9" presStyleCnt="11"/>
      <dgm:spPr/>
    </dgm:pt>
    <dgm:pt modelId="{45E782AF-B927-431B-B48A-1BD55A89F061}" type="pres">
      <dgm:prSet presAssocID="{327C219D-6C16-43B3-85E8-E394EE074FCA}" presName="text2" presStyleLbl="fgAcc2" presStyleIdx="7" presStyleCnt="8">
        <dgm:presLayoutVars>
          <dgm:chPref val="3"/>
        </dgm:presLayoutVars>
      </dgm:prSet>
      <dgm:spPr/>
    </dgm:pt>
    <dgm:pt modelId="{B4864589-4677-44E3-9818-F2D89F314AB0}" type="pres">
      <dgm:prSet presAssocID="{327C219D-6C16-43B3-85E8-E394EE074FCA}" presName="hierChild3" presStyleCnt="0"/>
      <dgm:spPr/>
    </dgm:pt>
    <dgm:pt modelId="{9029BE38-60D4-4C56-970D-CB0179E57194}" type="pres">
      <dgm:prSet presAssocID="{631807B1-0C15-4B8C-B8B3-F92901529ECD}" presName="Name17" presStyleLbl="parChTrans1D3" presStyleIdx="7" presStyleCnt="8"/>
      <dgm:spPr/>
    </dgm:pt>
    <dgm:pt modelId="{AA71F90E-0BBE-427A-AEFA-8E73FCD07542}" type="pres">
      <dgm:prSet presAssocID="{6C01BC72-0012-42C0-A078-A8BA6CE74682}" presName="hierRoot3" presStyleCnt="0"/>
      <dgm:spPr/>
    </dgm:pt>
    <dgm:pt modelId="{0437EF40-C30F-4B7C-852D-6BE3B680852A}" type="pres">
      <dgm:prSet presAssocID="{6C01BC72-0012-42C0-A078-A8BA6CE74682}" presName="composite3" presStyleCnt="0"/>
      <dgm:spPr/>
    </dgm:pt>
    <dgm:pt modelId="{046ECAD1-8725-4F3D-844B-4CB30829072D}" type="pres">
      <dgm:prSet presAssocID="{6C01BC72-0012-42C0-A078-A8BA6CE74682}" presName="background3" presStyleLbl="asst1" presStyleIdx="10" presStyleCnt="11"/>
      <dgm:spPr/>
    </dgm:pt>
    <dgm:pt modelId="{F275FAF0-2057-47BA-9040-0585692B1373}" type="pres">
      <dgm:prSet presAssocID="{6C01BC72-0012-42C0-A078-A8BA6CE74682}" presName="text3" presStyleLbl="fgAcc3" presStyleIdx="7" presStyleCnt="8">
        <dgm:presLayoutVars>
          <dgm:chPref val="3"/>
        </dgm:presLayoutVars>
      </dgm:prSet>
      <dgm:spPr/>
    </dgm:pt>
    <dgm:pt modelId="{50574850-8033-4F5F-A98D-DF3609E21E5B}" type="pres">
      <dgm:prSet presAssocID="{6C01BC72-0012-42C0-A078-A8BA6CE74682}" presName="hierChild4" presStyleCnt="0"/>
      <dgm:spPr/>
    </dgm:pt>
  </dgm:ptLst>
  <dgm:cxnLst>
    <dgm:cxn modelId="{138EDB02-B3A7-4B7B-A987-130426B49FD1}" type="presOf" srcId="{72D6B9E5-BF17-4EFA-B80F-524FE9390F11}" destId="{F1BB419E-1048-4893-BDA7-C0B164737DEA}" srcOrd="0" destOrd="0" presId="urn:microsoft.com/office/officeart/2005/8/layout/hierarchy1"/>
    <dgm:cxn modelId="{AE8C7108-0A90-4AAF-B3A1-682EEED442C0}" type="presOf" srcId="{A543E188-1942-402F-9B69-5D2F673F3A9B}" destId="{1A36029E-AAF7-462A-BEC0-11501694C20B}" srcOrd="0" destOrd="0" presId="urn:microsoft.com/office/officeart/2005/8/layout/hierarchy1"/>
    <dgm:cxn modelId="{0CC4F619-1D3B-49A7-A58D-88A2B7807E22}" type="presOf" srcId="{6F123179-0C30-4915-8EA5-BDFFC97AB95D}" destId="{8BAE5EC9-4705-4E32-9480-2F06A9A97678}" srcOrd="0" destOrd="0" presId="urn:microsoft.com/office/officeart/2005/8/layout/hierarchy1"/>
    <dgm:cxn modelId="{0011C31C-D2A7-49EC-BB06-671A5B40DEFC}" srcId="{14BB7C4F-1973-41DE-82F4-0B40394739A3}" destId="{CBAE9FB3-E6C2-4AE4-9CEE-1AB9627E1AEF}" srcOrd="1" destOrd="0" parTransId="{19E585F4-94D7-41A2-8660-45897E4C19DF}" sibTransId="{ED169032-4206-494C-8AB1-A83112FB2D04}"/>
    <dgm:cxn modelId="{FFC8CC1D-94C1-4B39-9486-B11DE5CDD798}" srcId="{78FB22C7-946D-40B9-B8B8-AD389DB9D244}" destId="{14BB7C4F-1973-41DE-82F4-0B40394739A3}" srcOrd="0" destOrd="0" parTransId="{2A10A038-727D-423F-9F2B-AEF7B951B982}" sibTransId="{8FDB645A-4803-47F1-A8C1-67EDC7172478}"/>
    <dgm:cxn modelId="{D4F5C71E-78F2-482F-8245-34E5C0C225BE}" type="presOf" srcId="{6C8D87F0-0841-45D0-8271-DDDF4441E64E}" destId="{514B91CF-D9CE-4657-9C98-450EC999A982}" srcOrd="0" destOrd="0" presId="urn:microsoft.com/office/officeart/2005/8/layout/hierarchy1"/>
    <dgm:cxn modelId="{CBD5D81E-331C-499A-8491-6ED51CA75E0A}" type="presOf" srcId="{19E585F4-94D7-41A2-8660-45897E4C19DF}" destId="{D7EC22DB-9F02-462C-89AD-9227129033CA}" srcOrd="0" destOrd="0" presId="urn:microsoft.com/office/officeart/2005/8/layout/hierarchy1"/>
    <dgm:cxn modelId="{CC6E8D24-7AAA-48C1-9FA5-A5A56A612BDA}" type="presOf" srcId="{631807B1-0C15-4B8C-B8B3-F92901529ECD}" destId="{9029BE38-60D4-4C56-970D-CB0179E57194}" srcOrd="0" destOrd="0" presId="urn:microsoft.com/office/officeart/2005/8/layout/hierarchy1"/>
    <dgm:cxn modelId="{8286DC2A-21C7-4738-92CB-7F5425D0DA60}" type="presOf" srcId="{5C54A8E8-A06C-4B42-A857-41F39D0FB30B}" destId="{BA72ED77-AC2B-4EC0-84C2-AA5A01C492DD}" srcOrd="0" destOrd="0" presId="urn:microsoft.com/office/officeart/2005/8/layout/hierarchy1"/>
    <dgm:cxn modelId="{8E1F8336-5CF1-465F-8D92-1714D5B759EE}" type="presOf" srcId="{D4130521-0C5E-43B4-9783-512E857EBE68}" destId="{72E25AC8-0C09-404D-A7A4-30EC39E4154B}" srcOrd="0" destOrd="0" presId="urn:microsoft.com/office/officeart/2005/8/layout/hierarchy1"/>
    <dgm:cxn modelId="{A409BF36-3D42-434E-938F-2212F37C903C}" type="presOf" srcId="{70BB3880-C492-4EAB-821E-6ECE1AF4E48A}" destId="{99D677CC-5A78-458A-86A4-968E5157BF27}" srcOrd="0" destOrd="0" presId="urn:microsoft.com/office/officeart/2005/8/layout/hierarchy1"/>
    <dgm:cxn modelId="{B2C48E39-7513-4657-98B5-50EB7DC55028}" type="presOf" srcId="{44C9AAF9-1AE2-4A68-9852-18830A9708F1}" destId="{ACBE7B64-49BD-4425-B2AB-FA1D9D76C2FD}" srcOrd="0" destOrd="0" presId="urn:microsoft.com/office/officeart/2005/8/layout/hierarchy1"/>
    <dgm:cxn modelId="{9ABE403B-1961-4F8A-98B3-C4C5C103A1B3}" srcId="{14BB7C4F-1973-41DE-82F4-0B40394739A3}" destId="{C572D00B-75F4-43BA-85C2-89B392751ED0}" srcOrd="3" destOrd="0" parTransId="{DB94E1E3-EBD4-4FD8-9DCC-26584FC3ACF8}" sibTransId="{9DDC03F5-A24C-4665-9333-9DA46E2A2244}"/>
    <dgm:cxn modelId="{1C5F6B3B-15E4-462F-B3B0-E23B81311493}" srcId="{6F123179-0C30-4915-8EA5-BDFFC97AB95D}" destId="{DDB81E5E-E1A4-4619-94D0-8A20DACECA8D}" srcOrd="0" destOrd="0" parTransId="{D4130521-0C5E-43B4-9783-512E857EBE68}" sibTransId="{AE3339B3-A56B-4212-9904-E2AD64FFF26D}"/>
    <dgm:cxn modelId="{A9D6A642-167D-4256-BFA6-740E08465299}" type="presOf" srcId="{14BB7C4F-1973-41DE-82F4-0B40394739A3}" destId="{72E2C754-F9F8-4A1A-AC8F-44897A649480}" srcOrd="0" destOrd="0" presId="urn:microsoft.com/office/officeart/2005/8/layout/hierarchy1"/>
    <dgm:cxn modelId="{F1B4B755-A5C6-4762-94C2-176F1CDE8CD5}" srcId="{78FB22C7-946D-40B9-B8B8-AD389DB9D244}" destId="{327C219D-6C16-43B3-85E8-E394EE074FCA}" srcOrd="7" destOrd="0" parTransId="{514FB0F2-7D0F-406A-ABA2-C40946DD2F18}" sibTransId="{ADAC8E16-4BDC-46B3-932E-B86623FEDA79}"/>
    <dgm:cxn modelId="{A3595C57-A906-400A-B9B3-35DB2229725D}" type="presOf" srcId="{9B346E6F-C4E4-4C85-B7DA-15227C3C0ADD}" destId="{61D370CF-5AF9-4065-8133-DED5AB78C4CB}" srcOrd="0" destOrd="0" presId="urn:microsoft.com/office/officeart/2005/8/layout/hierarchy1"/>
    <dgm:cxn modelId="{48B8E559-D820-47CA-807B-97C86A62C2C7}" type="presOf" srcId="{82193F63-51E7-4701-8D0B-B37BCD074440}" destId="{8C18CDF6-62CE-4C05-B0AC-16B7C63C85D6}" srcOrd="0" destOrd="0" presId="urn:microsoft.com/office/officeart/2005/8/layout/hierarchy1"/>
    <dgm:cxn modelId="{055E5861-625F-4D2F-839B-BF272621BF09}" srcId="{5C54A8E8-A06C-4B42-A857-41F39D0FB30B}" destId="{7930D1C7-6496-40E6-BAD4-2657DD4CA0B6}" srcOrd="0" destOrd="0" parTransId="{1E3C3B85-6C66-4B5C-B42E-F05CC33895D3}" sibTransId="{4094DFBB-C39D-4637-A91B-E29DEA9DBBC4}"/>
    <dgm:cxn modelId="{E8166461-EEA9-4799-A906-BFAE8DCC7552}" type="presOf" srcId="{1E3C3B85-6C66-4B5C-B42E-F05CC33895D3}" destId="{953B5FB9-CEAB-4F95-907D-374A56748365}" srcOrd="0" destOrd="0" presId="urn:microsoft.com/office/officeart/2005/8/layout/hierarchy1"/>
    <dgm:cxn modelId="{AB97A764-8E9C-4E25-86B0-87E65BB8D43D}" type="presOf" srcId="{514FB0F2-7D0F-406A-ABA2-C40946DD2F18}" destId="{615BEFD0-AA46-4323-8E2A-7B35C543051A}" srcOrd="0" destOrd="0" presId="urn:microsoft.com/office/officeart/2005/8/layout/hierarchy1"/>
    <dgm:cxn modelId="{9EB08C74-7AB8-4BD9-B239-449876418270}" type="presOf" srcId="{327C219D-6C16-43B3-85E8-E394EE074FCA}" destId="{45E782AF-B927-431B-B48A-1BD55A89F061}" srcOrd="0" destOrd="0" presId="urn:microsoft.com/office/officeart/2005/8/layout/hierarchy1"/>
    <dgm:cxn modelId="{1313E178-BEA1-47BE-ADFD-B85390017929}" srcId="{78FB22C7-946D-40B9-B8B8-AD389DB9D244}" destId="{06B27B2B-4576-4A27-AD41-CD5799994175}" srcOrd="5" destOrd="0" parTransId="{3E35BC59-469A-4690-95C8-1A4C4053C846}" sibTransId="{C546A48A-9C61-4624-A6B0-124E79865641}"/>
    <dgm:cxn modelId="{9F922E7C-DC1A-4C21-B7C3-4E73F2BD8B53}" type="presOf" srcId="{151B5070-F009-4DC3-BA86-0E6C273FE36E}" destId="{B008B094-A28C-4851-87F9-3C6646A695CF}" srcOrd="0" destOrd="0" presId="urn:microsoft.com/office/officeart/2005/8/layout/hierarchy1"/>
    <dgm:cxn modelId="{D72CEE8A-9C5A-47C9-82B0-63262C9479E3}" srcId="{327C219D-6C16-43B3-85E8-E394EE074FCA}" destId="{6C01BC72-0012-42C0-A078-A8BA6CE74682}" srcOrd="0" destOrd="0" parTransId="{631807B1-0C15-4B8C-B8B3-F92901529ECD}" sibTransId="{35100193-8624-4BBB-944C-C02990BA53E5}"/>
    <dgm:cxn modelId="{41F5DF8C-F917-4DAA-B46A-8282CAC111AC}" type="presOf" srcId="{16787176-1AB6-47C1-A04D-397BB1F11940}" destId="{327E513E-E889-4BC6-9DF9-D2E584AE9D42}" srcOrd="0" destOrd="0" presId="urn:microsoft.com/office/officeart/2005/8/layout/hierarchy1"/>
    <dgm:cxn modelId="{66F90394-7D4B-4E23-8BB6-40216C9C8326}" type="presOf" srcId="{DDB81E5E-E1A4-4619-94D0-8A20DACECA8D}" destId="{D9C0B6DB-40F2-4D1A-A445-92D550AE74AD}" srcOrd="0" destOrd="0" presId="urn:microsoft.com/office/officeart/2005/8/layout/hierarchy1"/>
    <dgm:cxn modelId="{DAA56295-9762-4C3B-99F1-802E2FCEF1CF}" type="presOf" srcId="{3E35BC59-469A-4690-95C8-1A4C4053C846}" destId="{957BFA6C-0098-478D-B226-EA5BDA34931E}" srcOrd="0" destOrd="0" presId="urn:microsoft.com/office/officeart/2005/8/layout/hierarchy1"/>
    <dgm:cxn modelId="{59D0DE97-999A-4380-8B17-E3EDEDF2B42B}" type="presOf" srcId="{06B27B2B-4576-4A27-AD41-CD5799994175}" destId="{84DA4E7F-0FED-4729-9654-7176B453BAC5}" srcOrd="0" destOrd="0" presId="urn:microsoft.com/office/officeart/2005/8/layout/hierarchy1"/>
    <dgm:cxn modelId="{81E49F98-D142-4BB4-B88F-2DB45809E6A3}" type="presOf" srcId="{7930D1C7-6496-40E6-BAD4-2657DD4CA0B6}" destId="{951DAD93-CD15-40CE-B9D9-060D270FD062}" srcOrd="0" destOrd="0" presId="urn:microsoft.com/office/officeart/2005/8/layout/hierarchy1"/>
    <dgm:cxn modelId="{52AB0E9B-A2E7-4922-86E8-1D8EB2863E0F}" srcId="{78FB22C7-946D-40B9-B8B8-AD389DB9D244}" destId="{AF29ACA6-7411-4B5E-9081-04BFDC5C3AD5}" srcOrd="6" destOrd="0" parTransId="{AC275928-E855-4616-B18D-079C07512A55}" sibTransId="{BE1B802B-0DF4-40B1-BCCC-6970EC85C6FC}"/>
    <dgm:cxn modelId="{DEF5929F-FFD8-4087-B98F-D3BB518E0D26}" type="presOf" srcId="{9B37F794-B88E-4EC4-811B-2B64602D49D4}" destId="{020E20E8-C6DA-4C80-9B18-896BFF26B1C3}" srcOrd="0" destOrd="0" presId="urn:microsoft.com/office/officeart/2005/8/layout/hierarchy1"/>
    <dgm:cxn modelId="{898502A7-8958-46CE-902E-E2302765367A}" srcId="{CBAE9FB3-E6C2-4AE4-9CEE-1AB9627E1AEF}" destId="{82EBFFB0-22F5-4669-8607-C696708E5ECF}" srcOrd="0" destOrd="0" parTransId="{ECDA6DAC-7808-4C71-A496-3B5C306C303E}" sibTransId="{3F87AC15-B8C3-48C7-9534-A8FE9B7202AD}"/>
    <dgm:cxn modelId="{30ED31A9-07CC-4F65-8630-B8765866602C}" srcId="{C572D00B-75F4-43BA-85C2-89B392751ED0}" destId="{2DF34A1A-616F-4156-B0BA-F361C7C35321}" srcOrd="0" destOrd="0" parTransId="{82193F63-51E7-4701-8D0B-B37BCD074440}" sibTransId="{FCA70D0D-5418-4030-AD52-5BE3F41C9769}"/>
    <dgm:cxn modelId="{A92B67AB-6952-4A23-95A5-6DB1FF6280D3}" type="presOf" srcId="{57DC19A5-6B2E-4369-8D4B-AB947B61A960}" destId="{3C8B1EDA-D2E3-4AC5-96A7-E4E084F971AB}" srcOrd="0" destOrd="0" presId="urn:microsoft.com/office/officeart/2005/8/layout/hierarchy1"/>
    <dgm:cxn modelId="{2BB3F5B1-5783-423B-8F88-8D6729DD551B}" type="presOf" srcId="{ECDA6DAC-7808-4C71-A496-3B5C306C303E}" destId="{8BA35A8F-C424-4083-BC7C-03DEF1E65E56}" srcOrd="0" destOrd="0" presId="urn:microsoft.com/office/officeart/2005/8/layout/hierarchy1"/>
    <dgm:cxn modelId="{922979B5-F727-4421-9BE3-2D4CF0399CF7}" srcId="{78FB22C7-946D-40B9-B8B8-AD389DB9D244}" destId="{9B346E6F-C4E4-4C85-B7DA-15227C3C0ADD}" srcOrd="2" destOrd="0" parTransId="{70BB3880-C492-4EAB-821E-6ECE1AF4E48A}" sibTransId="{DEFD6084-F463-4386-9890-521606DE0EE3}"/>
    <dgm:cxn modelId="{6AB4ADB7-7239-4214-971D-6EA5F664B512}" type="presOf" srcId="{AF29ACA6-7411-4B5E-9081-04BFDC5C3AD5}" destId="{647B22A4-4367-4BB5-847A-E71808D0A0BC}" srcOrd="0" destOrd="0" presId="urn:microsoft.com/office/officeart/2005/8/layout/hierarchy1"/>
    <dgm:cxn modelId="{B07E43B8-5D63-4987-8B73-01AE0CBEFB68}" type="presOf" srcId="{82EBFFB0-22F5-4669-8607-C696708E5ECF}" destId="{B8E65D12-2C01-410B-A255-247F9155C31E}" srcOrd="0" destOrd="0" presId="urn:microsoft.com/office/officeart/2005/8/layout/hierarchy1"/>
    <dgm:cxn modelId="{56797EBC-FE99-4B53-82B3-CF16361FD55E}" type="presOf" srcId="{01FED935-B55C-477F-BFFB-EC32A7FA289A}" destId="{449F5CF6-F781-4939-B380-28D9F4193918}" srcOrd="0" destOrd="0" presId="urn:microsoft.com/office/officeart/2005/8/layout/hierarchy1"/>
    <dgm:cxn modelId="{65DB30C0-D8B4-4EF7-9314-F30227CAB6CA}" type="presOf" srcId="{2A10A038-727D-423F-9F2B-AEF7B951B982}" destId="{E2A524A1-E80C-4F99-B278-6EAD0DA6F401}" srcOrd="0" destOrd="0" presId="urn:microsoft.com/office/officeart/2005/8/layout/hierarchy1"/>
    <dgm:cxn modelId="{10C513C1-F426-4CE5-BF0D-73490168BFEA}" type="presOf" srcId="{1FE6D753-DA6C-46B7-AB45-49B39300FD51}" destId="{ED4EE785-9739-4F92-A357-B591C9DB2A7C}" srcOrd="0" destOrd="0" presId="urn:microsoft.com/office/officeart/2005/8/layout/hierarchy1"/>
    <dgm:cxn modelId="{720926C5-C37C-43BE-9CAF-3278B014CBFA}" type="presOf" srcId="{2DF34A1A-616F-4156-B0BA-F361C7C35321}" destId="{5438A890-408E-4C91-9FA7-FFB21AA97E34}" srcOrd="0" destOrd="0" presId="urn:microsoft.com/office/officeart/2005/8/layout/hierarchy1"/>
    <dgm:cxn modelId="{73982AC6-CBC7-40AD-B868-E84DF6811B7C}" type="presOf" srcId="{CBAE9FB3-E6C2-4AE4-9CEE-1AB9627E1AEF}" destId="{44716E64-E644-4FDA-A470-EA97617EF588}" srcOrd="0" destOrd="0" presId="urn:microsoft.com/office/officeart/2005/8/layout/hierarchy1"/>
    <dgm:cxn modelId="{A8DDF4C6-4E76-4062-A30E-9428131F1E33}" srcId="{14BB7C4F-1973-41DE-82F4-0B40394739A3}" destId="{57DC19A5-6B2E-4369-8D4B-AB947B61A960}" srcOrd="0" destOrd="0" parTransId="{16787176-1AB6-47C1-A04D-397BB1F11940}" sibTransId="{E345FEF7-3743-47EC-8691-5062D82D0923}"/>
    <dgm:cxn modelId="{AFD313C9-A6E9-4C24-B940-29BC8DEE1A56}" srcId="{14BB7C4F-1973-41DE-82F4-0B40394739A3}" destId="{865A671A-CF5F-498A-97D9-3F8FB4023BCD}" srcOrd="2" destOrd="0" parTransId="{A543E188-1942-402F-9B69-5D2F673F3A9B}" sibTransId="{E0E8E8D3-13AB-419B-A6A2-E6116F4E79B2}"/>
    <dgm:cxn modelId="{462882D1-C7F4-4FD6-B8AF-B56CC7701E57}" type="presOf" srcId="{78FB22C7-946D-40B9-B8B8-AD389DB9D244}" destId="{45D9D28F-2650-47BA-B7E0-1E35E38B8AE4}" srcOrd="0" destOrd="0" presId="urn:microsoft.com/office/officeart/2005/8/layout/hierarchy1"/>
    <dgm:cxn modelId="{C96785D2-4802-4F5C-BE79-8C051AF30090}" srcId="{78FB22C7-946D-40B9-B8B8-AD389DB9D244}" destId="{72D6B9E5-BF17-4EFA-B80F-524FE9390F11}" srcOrd="4" destOrd="0" parTransId="{6C8D87F0-0841-45D0-8271-DDDF4441E64E}" sibTransId="{22537334-8096-4C52-B72D-2CFDB8F224D6}"/>
    <dgm:cxn modelId="{D04B0FD5-26EB-4F73-81ED-E8948D53BDC1}" type="presOf" srcId="{AC275928-E855-4616-B18D-079C07512A55}" destId="{CC4CD301-9996-4A93-B86E-3E1A05AE192A}" srcOrd="0" destOrd="0" presId="urn:microsoft.com/office/officeart/2005/8/layout/hierarchy1"/>
    <dgm:cxn modelId="{2E0900D7-CEA7-4F6D-87E0-4FA1D3B68C9B}" srcId="{78FB22C7-946D-40B9-B8B8-AD389DB9D244}" destId="{5C54A8E8-A06C-4B42-A857-41F39D0FB30B}" srcOrd="1" destOrd="0" parTransId="{9B37F794-B88E-4EC4-811B-2B64602D49D4}" sibTransId="{0DE2FC57-EAB6-4DC2-95A8-E7E0E5B82E4B}"/>
    <dgm:cxn modelId="{D604FDD9-ED31-468A-B4D2-700D8CB318DB}" srcId="{AF29ACA6-7411-4B5E-9081-04BFDC5C3AD5}" destId="{44C9AAF9-1AE2-4A68-9852-18830A9708F1}" srcOrd="0" destOrd="0" parTransId="{151B5070-F009-4DC3-BA86-0E6C273FE36E}" sibTransId="{9CDF2FDC-5B07-4285-BB73-95B04E666514}"/>
    <dgm:cxn modelId="{598985EC-526B-477F-BE40-B4ED39B176B6}" srcId="{78FB22C7-946D-40B9-B8B8-AD389DB9D244}" destId="{6F123179-0C30-4915-8EA5-BDFFC97AB95D}" srcOrd="3" destOrd="0" parTransId="{01FED935-B55C-477F-BFFB-EC32A7FA289A}" sibTransId="{9EA5FC41-4382-4790-8920-9E4D924A5ED3}"/>
    <dgm:cxn modelId="{FB82B6F1-83D6-4060-9833-26791767F765}" type="presOf" srcId="{6C01BC72-0012-42C0-A078-A8BA6CE74682}" destId="{F275FAF0-2057-47BA-9040-0585692B1373}" srcOrd="0" destOrd="0" presId="urn:microsoft.com/office/officeart/2005/8/layout/hierarchy1"/>
    <dgm:cxn modelId="{9E21ACF2-8FE9-4F02-9598-9D886D7F62D3}" type="presOf" srcId="{DB94E1E3-EBD4-4FD8-9DCC-26584FC3ACF8}" destId="{169F56E9-5A5C-4944-A058-F51A84F6A288}" srcOrd="0" destOrd="0" presId="urn:microsoft.com/office/officeart/2005/8/layout/hierarchy1"/>
    <dgm:cxn modelId="{BE2563F4-CFB9-413E-BFC4-22C6148E4C2E}" srcId="{1FE6D753-DA6C-46B7-AB45-49B39300FD51}" destId="{78FB22C7-946D-40B9-B8B8-AD389DB9D244}" srcOrd="0" destOrd="0" parTransId="{46C44C92-7E45-4900-9E70-9E680B5E2F3A}" sibTransId="{9D99380B-6B2C-4219-B57C-CB83139165A4}"/>
    <dgm:cxn modelId="{0D3CBCF9-86BA-47A7-863D-E1DF1D3840B6}" type="presOf" srcId="{865A671A-CF5F-498A-97D9-3F8FB4023BCD}" destId="{AF0F6467-4EB7-41BD-97E7-78251918B076}" srcOrd="0" destOrd="0" presId="urn:microsoft.com/office/officeart/2005/8/layout/hierarchy1"/>
    <dgm:cxn modelId="{4A6B41FD-E859-4E76-BFE3-AEE319FB1D80}" type="presOf" srcId="{C572D00B-75F4-43BA-85C2-89B392751ED0}" destId="{654A45B0-52A9-4630-9B54-A7C150105B92}" srcOrd="0" destOrd="0" presId="urn:microsoft.com/office/officeart/2005/8/layout/hierarchy1"/>
    <dgm:cxn modelId="{DCD91FB9-6E3C-4CB2-BE4B-F2E18526B1C7}" type="presParOf" srcId="{ED4EE785-9739-4F92-A357-B591C9DB2A7C}" destId="{789CB516-B2B8-4B2A-972F-B5A5C20FA35C}" srcOrd="0" destOrd="0" presId="urn:microsoft.com/office/officeart/2005/8/layout/hierarchy1"/>
    <dgm:cxn modelId="{884359AB-5F74-4F7A-8FD8-F85DF8601522}" type="presParOf" srcId="{789CB516-B2B8-4B2A-972F-B5A5C20FA35C}" destId="{544F78A1-E8FB-4DF0-A4EA-BBAF4B998577}" srcOrd="0" destOrd="0" presId="urn:microsoft.com/office/officeart/2005/8/layout/hierarchy1"/>
    <dgm:cxn modelId="{B4DE0116-E18F-4CC4-8D4D-686022F67067}" type="presParOf" srcId="{544F78A1-E8FB-4DF0-A4EA-BBAF4B998577}" destId="{F23FA494-39C4-44D8-87EA-E910357D634D}" srcOrd="0" destOrd="0" presId="urn:microsoft.com/office/officeart/2005/8/layout/hierarchy1"/>
    <dgm:cxn modelId="{A43ADEC9-0B33-4D21-995A-12477E592E5B}" type="presParOf" srcId="{544F78A1-E8FB-4DF0-A4EA-BBAF4B998577}" destId="{45D9D28F-2650-47BA-B7E0-1E35E38B8AE4}" srcOrd="1" destOrd="0" presId="urn:microsoft.com/office/officeart/2005/8/layout/hierarchy1"/>
    <dgm:cxn modelId="{4D6D57DB-3FAD-4B6B-B058-79B10549A4C1}" type="presParOf" srcId="{789CB516-B2B8-4B2A-972F-B5A5C20FA35C}" destId="{9580F87C-915E-4B02-900A-D3DA346A5239}" srcOrd="1" destOrd="0" presId="urn:microsoft.com/office/officeart/2005/8/layout/hierarchy1"/>
    <dgm:cxn modelId="{4BE53D7A-101C-4A81-81F0-B2C095B1D860}" type="presParOf" srcId="{9580F87C-915E-4B02-900A-D3DA346A5239}" destId="{E2A524A1-E80C-4F99-B278-6EAD0DA6F401}" srcOrd="0" destOrd="0" presId="urn:microsoft.com/office/officeart/2005/8/layout/hierarchy1"/>
    <dgm:cxn modelId="{200B808E-FD1E-4DE3-8F4A-CC7C29009D68}" type="presParOf" srcId="{9580F87C-915E-4B02-900A-D3DA346A5239}" destId="{417D0494-2D34-4FFF-B98D-FB24FA3C25F7}" srcOrd="1" destOrd="0" presId="urn:microsoft.com/office/officeart/2005/8/layout/hierarchy1"/>
    <dgm:cxn modelId="{400D4826-D493-4FA4-BDB6-DDE8A493CDFA}" type="presParOf" srcId="{417D0494-2D34-4FFF-B98D-FB24FA3C25F7}" destId="{450FFB3E-BFF9-4D7D-8CF7-0C36EE759146}" srcOrd="0" destOrd="0" presId="urn:microsoft.com/office/officeart/2005/8/layout/hierarchy1"/>
    <dgm:cxn modelId="{3A3BFF71-6F39-443E-B2CE-807DF0590FB6}" type="presParOf" srcId="{450FFB3E-BFF9-4D7D-8CF7-0C36EE759146}" destId="{D076AD04-506F-4E5C-9146-B00A8236D52E}" srcOrd="0" destOrd="0" presId="urn:microsoft.com/office/officeart/2005/8/layout/hierarchy1"/>
    <dgm:cxn modelId="{1300E3E4-BCD0-4AB0-B54B-D044EF52FF18}" type="presParOf" srcId="{450FFB3E-BFF9-4D7D-8CF7-0C36EE759146}" destId="{72E2C754-F9F8-4A1A-AC8F-44897A649480}" srcOrd="1" destOrd="0" presId="urn:microsoft.com/office/officeart/2005/8/layout/hierarchy1"/>
    <dgm:cxn modelId="{83F77303-9213-4D12-B536-1E33312CE5E3}" type="presParOf" srcId="{417D0494-2D34-4FFF-B98D-FB24FA3C25F7}" destId="{C86E2BD2-4667-4667-AFFE-EF14DE2BA731}" srcOrd="1" destOrd="0" presId="urn:microsoft.com/office/officeart/2005/8/layout/hierarchy1"/>
    <dgm:cxn modelId="{60047CE9-BF5D-4F63-A7E6-352E15F3FA4B}" type="presParOf" srcId="{C86E2BD2-4667-4667-AFFE-EF14DE2BA731}" destId="{327E513E-E889-4BC6-9DF9-D2E584AE9D42}" srcOrd="0" destOrd="0" presId="urn:microsoft.com/office/officeart/2005/8/layout/hierarchy1"/>
    <dgm:cxn modelId="{7C738433-1640-4D8C-A062-D63A2ED4F184}" type="presParOf" srcId="{C86E2BD2-4667-4667-AFFE-EF14DE2BA731}" destId="{9E804EB0-3CCE-4773-A91D-4C4B67C8DEE8}" srcOrd="1" destOrd="0" presId="urn:microsoft.com/office/officeart/2005/8/layout/hierarchy1"/>
    <dgm:cxn modelId="{3BD870AC-3533-4E02-BA7C-DC4253680084}" type="presParOf" srcId="{9E804EB0-3CCE-4773-A91D-4C4B67C8DEE8}" destId="{46E077FF-E7FD-42C8-9F38-BB25D84F578F}" srcOrd="0" destOrd="0" presId="urn:microsoft.com/office/officeart/2005/8/layout/hierarchy1"/>
    <dgm:cxn modelId="{A33FE6BE-5CB2-4112-80F5-1A47BD6669F5}" type="presParOf" srcId="{46E077FF-E7FD-42C8-9F38-BB25D84F578F}" destId="{026753FC-9AEA-4EA9-AE5F-C471D8CB9366}" srcOrd="0" destOrd="0" presId="urn:microsoft.com/office/officeart/2005/8/layout/hierarchy1"/>
    <dgm:cxn modelId="{2A5FFADA-ECDD-4B06-B010-C42FC3F4C5F9}" type="presParOf" srcId="{46E077FF-E7FD-42C8-9F38-BB25D84F578F}" destId="{3C8B1EDA-D2E3-4AC5-96A7-E4E084F971AB}" srcOrd="1" destOrd="0" presId="urn:microsoft.com/office/officeart/2005/8/layout/hierarchy1"/>
    <dgm:cxn modelId="{C1AC5E98-A5D8-45AC-96B7-2110363277BB}" type="presParOf" srcId="{9E804EB0-3CCE-4773-A91D-4C4B67C8DEE8}" destId="{C03B8ECB-460C-4B62-ACDF-3108354819E7}" srcOrd="1" destOrd="0" presId="urn:microsoft.com/office/officeart/2005/8/layout/hierarchy1"/>
    <dgm:cxn modelId="{6E545CD1-A826-4C06-A968-A533480BA0D4}" type="presParOf" srcId="{C86E2BD2-4667-4667-AFFE-EF14DE2BA731}" destId="{D7EC22DB-9F02-462C-89AD-9227129033CA}" srcOrd="2" destOrd="0" presId="urn:microsoft.com/office/officeart/2005/8/layout/hierarchy1"/>
    <dgm:cxn modelId="{F7ABEC5B-5B20-4242-AEBB-9AC35B8BD8A3}" type="presParOf" srcId="{C86E2BD2-4667-4667-AFFE-EF14DE2BA731}" destId="{516F689E-0577-4881-82E5-3A91F5A08D5C}" srcOrd="3" destOrd="0" presId="urn:microsoft.com/office/officeart/2005/8/layout/hierarchy1"/>
    <dgm:cxn modelId="{CDA20088-B0B5-4CC5-ACF7-7CCE4B0F7086}" type="presParOf" srcId="{516F689E-0577-4881-82E5-3A91F5A08D5C}" destId="{3672388D-CE08-4147-83E6-5C803BB65BE5}" srcOrd="0" destOrd="0" presId="urn:microsoft.com/office/officeart/2005/8/layout/hierarchy1"/>
    <dgm:cxn modelId="{8828C458-00BC-4F71-BF9A-1574AEA3EDDA}" type="presParOf" srcId="{3672388D-CE08-4147-83E6-5C803BB65BE5}" destId="{CC954BB9-4609-46DF-BE32-058C6086C57D}" srcOrd="0" destOrd="0" presId="urn:microsoft.com/office/officeart/2005/8/layout/hierarchy1"/>
    <dgm:cxn modelId="{8CE51910-CA50-4778-9153-B4CEA69F5868}" type="presParOf" srcId="{3672388D-CE08-4147-83E6-5C803BB65BE5}" destId="{44716E64-E644-4FDA-A470-EA97617EF588}" srcOrd="1" destOrd="0" presId="urn:microsoft.com/office/officeart/2005/8/layout/hierarchy1"/>
    <dgm:cxn modelId="{4C72D945-0A62-4637-A3F0-F19DD725C19C}" type="presParOf" srcId="{516F689E-0577-4881-82E5-3A91F5A08D5C}" destId="{156ACD15-8A33-4FFD-950C-D8B4FF3881CE}" srcOrd="1" destOrd="0" presId="urn:microsoft.com/office/officeart/2005/8/layout/hierarchy1"/>
    <dgm:cxn modelId="{944F2417-27D0-493E-BB13-9E9CD4447B2D}" type="presParOf" srcId="{156ACD15-8A33-4FFD-950C-D8B4FF3881CE}" destId="{8BA35A8F-C424-4083-BC7C-03DEF1E65E56}" srcOrd="0" destOrd="0" presId="urn:microsoft.com/office/officeart/2005/8/layout/hierarchy1"/>
    <dgm:cxn modelId="{B550433D-4368-4870-B928-E332A1A40C1A}" type="presParOf" srcId="{156ACD15-8A33-4FFD-950C-D8B4FF3881CE}" destId="{6AB3A5C3-F767-4F83-809B-0BE72F4B405A}" srcOrd="1" destOrd="0" presId="urn:microsoft.com/office/officeart/2005/8/layout/hierarchy1"/>
    <dgm:cxn modelId="{65F5B96E-5E48-4BC1-8655-63E4B8812D1C}" type="presParOf" srcId="{6AB3A5C3-F767-4F83-809B-0BE72F4B405A}" destId="{2FFD7064-F8E9-438E-83B9-C5FA646F296A}" srcOrd="0" destOrd="0" presId="urn:microsoft.com/office/officeart/2005/8/layout/hierarchy1"/>
    <dgm:cxn modelId="{36618EE3-9E17-4F86-B635-D996A10ACEBC}" type="presParOf" srcId="{2FFD7064-F8E9-438E-83B9-C5FA646F296A}" destId="{BFEB2DA1-65BB-4413-A033-ADBA3A1DB7D9}" srcOrd="0" destOrd="0" presId="urn:microsoft.com/office/officeart/2005/8/layout/hierarchy1"/>
    <dgm:cxn modelId="{F86EB24C-3C15-4C4F-A42A-99232542C125}" type="presParOf" srcId="{2FFD7064-F8E9-438E-83B9-C5FA646F296A}" destId="{B8E65D12-2C01-410B-A255-247F9155C31E}" srcOrd="1" destOrd="0" presId="urn:microsoft.com/office/officeart/2005/8/layout/hierarchy1"/>
    <dgm:cxn modelId="{351A5434-D09E-4E1D-9D9F-5BD0BD25C97C}" type="presParOf" srcId="{6AB3A5C3-F767-4F83-809B-0BE72F4B405A}" destId="{2245C5CF-1675-42F8-A89F-F49DB67189E5}" srcOrd="1" destOrd="0" presId="urn:microsoft.com/office/officeart/2005/8/layout/hierarchy1"/>
    <dgm:cxn modelId="{E43255C7-9C1A-4349-9694-CC66FB700021}" type="presParOf" srcId="{C86E2BD2-4667-4667-AFFE-EF14DE2BA731}" destId="{1A36029E-AAF7-462A-BEC0-11501694C20B}" srcOrd="4" destOrd="0" presId="urn:microsoft.com/office/officeart/2005/8/layout/hierarchy1"/>
    <dgm:cxn modelId="{36DD2B68-64A6-4DA8-A069-6A415D4DD31A}" type="presParOf" srcId="{C86E2BD2-4667-4667-AFFE-EF14DE2BA731}" destId="{B10F7DB2-8C32-4831-B342-71507FA99513}" srcOrd="5" destOrd="0" presId="urn:microsoft.com/office/officeart/2005/8/layout/hierarchy1"/>
    <dgm:cxn modelId="{0AC6463C-06EE-44C0-9C6A-F246B07DC5AA}" type="presParOf" srcId="{B10F7DB2-8C32-4831-B342-71507FA99513}" destId="{C5779554-63B2-4E59-8610-C6A24AB893DC}" srcOrd="0" destOrd="0" presId="urn:microsoft.com/office/officeart/2005/8/layout/hierarchy1"/>
    <dgm:cxn modelId="{01193892-86A9-4210-AA26-F8B31CEDF668}" type="presParOf" srcId="{C5779554-63B2-4E59-8610-C6A24AB893DC}" destId="{242B1B4C-F039-414F-A244-6FAF59F57A79}" srcOrd="0" destOrd="0" presId="urn:microsoft.com/office/officeart/2005/8/layout/hierarchy1"/>
    <dgm:cxn modelId="{46020826-7F58-4DC7-B1C9-DCD2E22BABDB}" type="presParOf" srcId="{C5779554-63B2-4E59-8610-C6A24AB893DC}" destId="{AF0F6467-4EB7-41BD-97E7-78251918B076}" srcOrd="1" destOrd="0" presId="urn:microsoft.com/office/officeart/2005/8/layout/hierarchy1"/>
    <dgm:cxn modelId="{588BCBC5-78AD-4B6E-9AC2-5414BCE7A84E}" type="presParOf" srcId="{B10F7DB2-8C32-4831-B342-71507FA99513}" destId="{FF522340-70CA-4932-930B-8054B8884473}" srcOrd="1" destOrd="0" presId="urn:microsoft.com/office/officeart/2005/8/layout/hierarchy1"/>
    <dgm:cxn modelId="{13B551B4-B8BB-4631-A106-CF18C5E7A5E4}" type="presParOf" srcId="{C86E2BD2-4667-4667-AFFE-EF14DE2BA731}" destId="{169F56E9-5A5C-4944-A058-F51A84F6A288}" srcOrd="6" destOrd="0" presId="urn:microsoft.com/office/officeart/2005/8/layout/hierarchy1"/>
    <dgm:cxn modelId="{A2E36DE5-B71E-4CCC-895B-BEF5B67ABC73}" type="presParOf" srcId="{C86E2BD2-4667-4667-AFFE-EF14DE2BA731}" destId="{C45A3888-3951-4344-87AB-0D59CDF3F3BD}" srcOrd="7" destOrd="0" presId="urn:microsoft.com/office/officeart/2005/8/layout/hierarchy1"/>
    <dgm:cxn modelId="{447F5722-7CE3-498E-A49F-DF8F149CA243}" type="presParOf" srcId="{C45A3888-3951-4344-87AB-0D59CDF3F3BD}" destId="{81A2C273-5803-4012-B6F8-16A6F8F96520}" srcOrd="0" destOrd="0" presId="urn:microsoft.com/office/officeart/2005/8/layout/hierarchy1"/>
    <dgm:cxn modelId="{37D0686F-BE49-4BF1-876D-F0B85ADAB5C4}" type="presParOf" srcId="{81A2C273-5803-4012-B6F8-16A6F8F96520}" destId="{6AC87BCF-F108-40C4-A30B-D6E205157212}" srcOrd="0" destOrd="0" presId="urn:microsoft.com/office/officeart/2005/8/layout/hierarchy1"/>
    <dgm:cxn modelId="{55CBF738-BBEB-409E-B830-6A91A7BDCBBA}" type="presParOf" srcId="{81A2C273-5803-4012-B6F8-16A6F8F96520}" destId="{654A45B0-52A9-4630-9B54-A7C150105B92}" srcOrd="1" destOrd="0" presId="urn:microsoft.com/office/officeart/2005/8/layout/hierarchy1"/>
    <dgm:cxn modelId="{FCF6C445-44A7-4FC1-9608-4D5BC621EE68}" type="presParOf" srcId="{C45A3888-3951-4344-87AB-0D59CDF3F3BD}" destId="{3D077B4D-B229-4F2E-9BCD-D47DA1260B47}" srcOrd="1" destOrd="0" presId="urn:microsoft.com/office/officeart/2005/8/layout/hierarchy1"/>
    <dgm:cxn modelId="{57239335-A85C-468A-814B-0780BCCFAF1B}" type="presParOf" srcId="{3D077B4D-B229-4F2E-9BCD-D47DA1260B47}" destId="{8C18CDF6-62CE-4C05-B0AC-16B7C63C85D6}" srcOrd="0" destOrd="0" presId="urn:microsoft.com/office/officeart/2005/8/layout/hierarchy1"/>
    <dgm:cxn modelId="{05FA2C83-6F33-42A0-BFFD-854205F57038}" type="presParOf" srcId="{3D077B4D-B229-4F2E-9BCD-D47DA1260B47}" destId="{C0A6E5EA-1386-417D-8F7F-53C8257E3AA4}" srcOrd="1" destOrd="0" presId="urn:microsoft.com/office/officeart/2005/8/layout/hierarchy1"/>
    <dgm:cxn modelId="{A55EB83D-290D-4837-B8EB-AAA9EA9E6112}" type="presParOf" srcId="{C0A6E5EA-1386-417D-8F7F-53C8257E3AA4}" destId="{E643E22A-6A88-4F70-B333-146702CD2019}" srcOrd="0" destOrd="0" presId="urn:microsoft.com/office/officeart/2005/8/layout/hierarchy1"/>
    <dgm:cxn modelId="{1074037B-38D2-424A-B43A-FB5C659AF490}" type="presParOf" srcId="{E643E22A-6A88-4F70-B333-146702CD2019}" destId="{E80C6DB2-2C99-43CD-8295-A9974A7DCCDE}" srcOrd="0" destOrd="0" presId="urn:microsoft.com/office/officeart/2005/8/layout/hierarchy1"/>
    <dgm:cxn modelId="{6A42FB9D-90AA-4A5C-9725-E024F73D9AFA}" type="presParOf" srcId="{E643E22A-6A88-4F70-B333-146702CD2019}" destId="{5438A890-408E-4C91-9FA7-FFB21AA97E34}" srcOrd="1" destOrd="0" presId="urn:microsoft.com/office/officeart/2005/8/layout/hierarchy1"/>
    <dgm:cxn modelId="{B52D9F6D-069D-4249-80A1-6C8B788C6576}" type="presParOf" srcId="{C0A6E5EA-1386-417D-8F7F-53C8257E3AA4}" destId="{00302823-CA00-4229-8940-A533D2C8D244}" srcOrd="1" destOrd="0" presId="urn:microsoft.com/office/officeart/2005/8/layout/hierarchy1"/>
    <dgm:cxn modelId="{E38F9098-DBF5-4AB7-BBA3-F054C2D4935E}" type="presParOf" srcId="{9580F87C-915E-4B02-900A-D3DA346A5239}" destId="{020E20E8-C6DA-4C80-9B18-896BFF26B1C3}" srcOrd="2" destOrd="0" presId="urn:microsoft.com/office/officeart/2005/8/layout/hierarchy1"/>
    <dgm:cxn modelId="{2309C579-E83D-4D59-B178-3AED21D4DB0F}" type="presParOf" srcId="{9580F87C-915E-4B02-900A-D3DA346A5239}" destId="{7EB41A72-F1C9-485A-930B-6226A824CAD6}" srcOrd="3" destOrd="0" presId="urn:microsoft.com/office/officeart/2005/8/layout/hierarchy1"/>
    <dgm:cxn modelId="{270C897E-14F1-4A78-903C-2AE7601AF572}" type="presParOf" srcId="{7EB41A72-F1C9-485A-930B-6226A824CAD6}" destId="{4DC2B1ED-AE11-411C-8B9B-6C4415F4A3FE}" srcOrd="0" destOrd="0" presId="urn:microsoft.com/office/officeart/2005/8/layout/hierarchy1"/>
    <dgm:cxn modelId="{C187255B-C350-45B0-B34D-66E5A3504B68}" type="presParOf" srcId="{4DC2B1ED-AE11-411C-8B9B-6C4415F4A3FE}" destId="{9CF13EBF-D035-401A-9916-CAF94E97AE4D}" srcOrd="0" destOrd="0" presId="urn:microsoft.com/office/officeart/2005/8/layout/hierarchy1"/>
    <dgm:cxn modelId="{6A666670-7F1B-442D-B3D9-0AFF0224499D}" type="presParOf" srcId="{4DC2B1ED-AE11-411C-8B9B-6C4415F4A3FE}" destId="{BA72ED77-AC2B-4EC0-84C2-AA5A01C492DD}" srcOrd="1" destOrd="0" presId="urn:microsoft.com/office/officeart/2005/8/layout/hierarchy1"/>
    <dgm:cxn modelId="{E91BC8FF-CB9C-43B0-8EDA-B0626092CC55}" type="presParOf" srcId="{7EB41A72-F1C9-485A-930B-6226A824CAD6}" destId="{59291FD8-1D47-4D28-B9B1-A610BE2428B8}" srcOrd="1" destOrd="0" presId="urn:microsoft.com/office/officeart/2005/8/layout/hierarchy1"/>
    <dgm:cxn modelId="{E8923DEF-1FC4-411C-9B51-4111F8937D85}" type="presParOf" srcId="{59291FD8-1D47-4D28-B9B1-A610BE2428B8}" destId="{953B5FB9-CEAB-4F95-907D-374A56748365}" srcOrd="0" destOrd="0" presId="urn:microsoft.com/office/officeart/2005/8/layout/hierarchy1"/>
    <dgm:cxn modelId="{891D7E55-9344-4743-B9B8-377E9B99D29C}" type="presParOf" srcId="{59291FD8-1D47-4D28-B9B1-A610BE2428B8}" destId="{F8594A2E-B289-4FA9-AAAE-8ADA8CA9FA73}" srcOrd="1" destOrd="0" presId="urn:microsoft.com/office/officeart/2005/8/layout/hierarchy1"/>
    <dgm:cxn modelId="{0F07C50C-47C0-4440-8876-D96BF54FBC14}" type="presParOf" srcId="{F8594A2E-B289-4FA9-AAAE-8ADA8CA9FA73}" destId="{C5478AD4-192D-4D14-93CC-00C180B02875}" srcOrd="0" destOrd="0" presId="urn:microsoft.com/office/officeart/2005/8/layout/hierarchy1"/>
    <dgm:cxn modelId="{05954B6C-EA95-47C0-A80C-3C0C2171A5BE}" type="presParOf" srcId="{C5478AD4-192D-4D14-93CC-00C180B02875}" destId="{E80D61A8-75F5-4044-9B66-29FF01D68F96}" srcOrd="0" destOrd="0" presId="urn:microsoft.com/office/officeart/2005/8/layout/hierarchy1"/>
    <dgm:cxn modelId="{4294B3F9-16AD-406D-85C6-94630885108D}" type="presParOf" srcId="{C5478AD4-192D-4D14-93CC-00C180B02875}" destId="{951DAD93-CD15-40CE-B9D9-060D270FD062}" srcOrd="1" destOrd="0" presId="urn:microsoft.com/office/officeart/2005/8/layout/hierarchy1"/>
    <dgm:cxn modelId="{DBAD72B4-157F-41DB-A315-F9FC96536CD2}" type="presParOf" srcId="{F8594A2E-B289-4FA9-AAAE-8ADA8CA9FA73}" destId="{D480CE87-5D0C-4BC8-A3E8-AD16F350A322}" srcOrd="1" destOrd="0" presId="urn:microsoft.com/office/officeart/2005/8/layout/hierarchy1"/>
    <dgm:cxn modelId="{71F2DC28-06A0-4CC4-85E3-5C968AB94DF2}" type="presParOf" srcId="{9580F87C-915E-4B02-900A-D3DA346A5239}" destId="{99D677CC-5A78-458A-86A4-968E5157BF27}" srcOrd="4" destOrd="0" presId="urn:microsoft.com/office/officeart/2005/8/layout/hierarchy1"/>
    <dgm:cxn modelId="{67F9C042-1CBC-46C5-A808-3C063809F0B3}" type="presParOf" srcId="{9580F87C-915E-4B02-900A-D3DA346A5239}" destId="{C26EB308-FCC6-4773-921E-7A1CDB7D496F}" srcOrd="5" destOrd="0" presId="urn:microsoft.com/office/officeart/2005/8/layout/hierarchy1"/>
    <dgm:cxn modelId="{0B8DB38F-B141-4E08-8AEB-11C199196C74}" type="presParOf" srcId="{C26EB308-FCC6-4773-921E-7A1CDB7D496F}" destId="{EDA91A63-E8E7-455A-9372-9E9AE443D183}" srcOrd="0" destOrd="0" presId="urn:microsoft.com/office/officeart/2005/8/layout/hierarchy1"/>
    <dgm:cxn modelId="{CAD00D5C-D37A-46B5-AFC2-127877959564}" type="presParOf" srcId="{EDA91A63-E8E7-455A-9372-9E9AE443D183}" destId="{ABCA9B0A-CA49-48DC-AB0A-3171011CA87D}" srcOrd="0" destOrd="0" presId="urn:microsoft.com/office/officeart/2005/8/layout/hierarchy1"/>
    <dgm:cxn modelId="{A17DBE1E-FA46-44D5-A238-68A1F79283BF}" type="presParOf" srcId="{EDA91A63-E8E7-455A-9372-9E9AE443D183}" destId="{61D370CF-5AF9-4065-8133-DED5AB78C4CB}" srcOrd="1" destOrd="0" presId="urn:microsoft.com/office/officeart/2005/8/layout/hierarchy1"/>
    <dgm:cxn modelId="{CFF2C907-5BB4-4175-8163-9FAC4AF5CCB5}" type="presParOf" srcId="{C26EB308-FCC6-4773-921E-7A1CDB7D496F}" destId="{20FA45A1-C34A-427E-869B-03349F617080}" srcOrd="1" destOrd="0" presId="urn:microsoft.com/office/officeart/2005/8/layout/hierarchy1"/>
    <dgm:cxn modelId="{315766D3-9B11-4D52-A3CC-BC19B3E56350}" type="presParOf" srcId="{9580F87C-915E-4B02-900A-D3DA346A5239}" destId="{449F5CF6-F781-4939-B380-28D9F4193918}" srcOrd="6" destOrd="0" presId="urn:microsoft.com/office/officeart/2005/8/layout/hierarchy1"/>
    <dgm:cxn modelId="{9F0A5DCF-EED2-46FA-A9A5-4D5BDAF2568B}" type="presParOf" srcId="{9580F87C-915E-4B02-900A-D3DA346A5239}" destId="{4E76A490-2632-4B95-B857-1DC0CC7B06AE}" srcOrd="7" destOrd="0" presId="urn:microsoft.com/office/officeart/2005/8/layout/hierarchy1"/>
    <dgm:cxn modelId="{10580DEA-9D6C-44DD-8AC4-C98E1837CF38}" type="presParOf" srcId="{4E76A490-2632-4B95-B857-1DC0CC7B06AE}" destId="{7AEEFFCD-9733-4A11-A149-1FCD2534D39D}" srcOrd="0" destOrd="0" presId="urn:microsoft.com/office/officeart/2005/8/layout/hierarchy1"/>
    <dgm:cxn modelId="{082CA2DB-E337-4EAF-BC57-61024941A1E2}" type="presParOf" srcId="{7AEEFFCD-9733-4A11-A149-1FCD2534D39D}" destId="{BE0BF0CC-B9F6-4CD1-936D-68D8FC0BECA8}" srcOrd="0" destOrd="0" presId="urn:microsoft.com/office/officeart/2005/8/layout/hierarchy1"/>
    <dgm:cxn modelId="{09C720A6-8910-46F5-9641-6DAD78B7E1EB}" type="presParOf" srcId="{7AEEFFCD-9733-4A11-A149-1FCD2534D39D}" destId="{8BAE5EC9-4705-4E32-9480-2F06A9A97678}" srcOrd="1" destOrd="0" presId="urn:microsoft.com/office/officeart/2005/8/layout/hierarchy1"/>
    <dgm:cxn modelId="{79D09B34-870A-4AE5-A07B-56D0A4E5D472}" type="presParOf" srcId="{4E76A490-2632-4B95-B857-1DC0CC7B06AE}" destId="{AAE631AA-16C0-418B-8855-34D54BD98C91}" srcOrd="1" destOrd="0" presId="urn:microsoft.com/office/officeart/2005/8/layout/hierarchy1"/>
    <dgm:cxn modelId="{014357E7-C18C-4A17-AD55-ED5CEF2F8465}" type="presParOf" srcId="{AAE631AA-16C0-418B-8855-34D54BD98C91}" destId="{72E25AC8-0C09-404D-A7A4-30EC39E4154B}" srcOrd="0" destOrd="0" presId="urn:microsoft.com/office/officeart/2005/8/layout/hierarchy1"/>
    <dgm:cxn modelId="{C3E4064A-D1C0-4013-B05C-4A351D4B2021}" type="presParOf" srcId="{AAE631AA-16C0-418B-8855-34D54BD98C91}" destId="{421C1388-56EA-48FD-B6FD-A3F507B4A5F4}" srcOrd="1" destOrd="0" presId="urn:microsoft.com/office/officeart/2005/8/layout/hierarchy1"/>
    <dgm:cxn modelId="{69C0FAD2-C78A-4D2E-938F-99A878E96137}" type="presParOf" srcId="{421C1388-56EA-48FD-B6FD-A3F507B4A5F4}" destId="{26AB4D8D-00BA-4F9E-B54A-F3D54EBA879E}" srcOrd="0" destOrd="0" presId="urn:microsoft.com/office/officeart/2005/8/layout/hierarchy1"/>
    <dgm:cxn modelId="{D79E2C5A-FC75-4D23-8E3C-2B48BE0C86F5}" type="presParOf" srcId="{26AB4D8D-00BA-4F9E-B54A-F3D54EBA879E}" destId="{F3FF74EC-4125-41BF-9A16-99304FED24DB}" srcOrd="0" destOrd="0" presId="urn:microsoft.com/office/officeart/2005/8/layout/hierarchy1"/>
    <dgm:cxn modelId="{B86DF0FC-E3B7-4B84-85B5-F966E87815A4}" type="presParOf" srcId="{26AB4D8D-00BA-4F9E-B54A-F3D54EBA879E}" destId="{D9C0B6DB-40F2-4D1A-A445-92D550AE74AD}" srcOrd="1" destOrd="0" presId="urn:microsoft.com/office/officeart/2005/8/layout/hierarchy1"/>
    <dgm:cxn modelId="{36A5772E-B12C-4B4D-9178-7C63E34B64DC}" type="presParOf" srcId="{421C1388-56EA-48FD-B6FD-A3F507B4A5F4}" destId="{757B6F5A-E816-46FF-9855-68774DFDB76C}" srcOrd="1" destOrd="0" presId="urn:microsoft.com/office/officeart/2005/8/layout/hierarchy1"/>
    <dgm:cxn modelId="{9895405D-D15B-45BB-924A-EE3275135307}" type="presParOf" srcId="{9580F87C-915E-4B02-900A-D3DA346A5239}" destId="{514B91CF-D9CE-4657-9C98-450EC999A982}" srcOrd="8" destOrd="0" presId="urn:microsoft.com/office/officeart/2005/8/layout/hierarchy1"/>
    <dgm:cxn modelId="{AFA7607B-872D-4222-9487-B7618A975A5C}" type="presParOf" srcId="{9580F87C-915E-4B02-900A-D3DA346A5239}" destId="{1EB91A3B-6E5C-4B25-B5F0-DDAE455A992D}" srcOrd="9" destOrd="0" presId="urn:microsoft.com/office/officeart/2005/8/layout/hierarchy1"/>
    <dgm:cxn modelId="{284E7DD1-05BC-4EB7-A718-D6D25AE38096}" type="presParOf" srcId="{1EB91A3B-6E5C-4B25-B5F0-DDAE455A992D}" destId="{2F4FA8FC-B84B-41FB-88BB-B00536B37742}" srcOrd="0" destOrd="0" presId="urn:microsoft.com/office/officeart/2005/8/layout/hierarchy1"/>
    <dgm:cxn modelId="{E20BAE43-7334-4DBE-9420-05E0FE04FE87}" type="presParOf" srcId="{2F4FA8FC-B84B-41FB-88BB-B00536B37742}" destId="{E48EE270-8CC4-4AE4-B4CB-F1353DE67B88}" srcOrd="0" destOrd="0" presId="urn:microsoft.com/office/officeart/2005/8/layout/hierarchy1"/>
    <dgm:cxn modelId="{CB875D94-1F79-41C8-A55F-0FE7D72CAD06}" type="presParOf" srcId="{2F4FA8FC-B84B-41FB-88BB-B00536B37742}" destId="{F1BB419E-1048-4893-BDA7-C0B164737DEA}" srcOrd="1" destOrd="0" presId="urn:microsoft.com/office/officeart/2005/8/layout/hierarchy1"/>
    <dgm:cxn modelId="{D9708049-BC90-4165-BC72-842AB53049EE}" type="presParOf" srcId="{1EB91A3B-6E5C-4B25-B5F0-DDAE455A992D}" destId="{53933915-3EE7-4BDB-9EB8-EB988CFFA47C}" srcOrd="1" destOrd="0" presId="urn:microsoft.com/office/officeart/2005/8/layout/hierarchy1"/>
    <dgm:cxn modelId="{7DC1B235-5C71-4794-91A8-7FE57630B612}" type="presParOf" srcId="{9580F87C-915E-4B02-900A-D3DA346A5239}" destId="{957BFA6C-0098-478D-B226-EA5BDA34931E}" srcOrd="10" destOrd="0" presId="urn:microsoft.com/office/officeart/2005/8/layout/hierarchy1"/>
    <dgm:cxn modelId="{8827F97B-BCF5-40E0-85D0-DB339C09156A}" type="presParOf" srcId="{9580F87C-915E-4B02-900A-D3DA346A5239}" destId="{D890CC2F-E5A8-4E88-83C4-D9364B394B75}" srcOrd="11" destOrd="0" presId="urn:microsoft.com/office/officeart/2005/8/layout/hierarchy1"/>
    <dgm:cxn modelId="{6FE21F5B-9A14-4794-9FC2-AE5BF676B73B}" type="presParOf" srcId="{D890CC2F-E5A8-4E88-83C4-D9364B394B75}" destId="{CF505D2B-7CEF-4C0D-B88F-E17BDB30139B}" srcOrd="0" destOrd="0" presId="urn:microsoft.com/office/officeart/2005/8/layout/hierarchy1"/>
    <dgm:cxn modelId="{D927239F-147F-4B33-8927-A683D386344A}" type="presParOf" srcId="{CF505D2B-7CEF-4C0D-B88F-E17BDB30139B}" destId="{DD74200C-D742-40B1-A779-9C03607F352C}" srcOrd="0" destOrd="0" presId="urn:microsoft.com/office/officeart/2005/8/layout/hierarchy1"/>
    <dgm:cxn modelId="{FC0D02A5-6572-4282-8300-F314536D12A0}" type="presParOf" srcId="{CF505D2B-7CEF-4C0D-B88F-E17BDB30139B}" destId="{84DA4E7F-0FED-4729-9654-7176B453BAC5}" srcOrd="1" destOrd="0" presId="urn:microsoft.com/office/officeart/2005/8/layout/hierarchy1"/>
    <dgm:cxn modelId="{8EAC2620-64CC-4542-A7AE-39A92C399021}" type="presParOf" srcId="{D890CC2F-E5A8-4E88-83C4-D9364B394B75}" destId="{D9AAFC0B-D016-444B-8FD0-A94DDBD3155F}" srcOrd="1" destOrd="0" presId="urn:microsoft.com/office/officeart/2005/8/layout/hierarchy1"/>
    <dgm:cxn modelId="{9A74DBAB-D443-45A2-AAE4-24B666C6ACEA}" type="presParOf" srcId="{9580F87C-915E-4B02-900A-D3DA346A5239}" destId="{CC4CD301-9996-4A93-B86E-3E1A05AE192A}" srcOrd="12" destOrd="0" presId="urn:microsoft.com/office/officeart/2005/8/layout/hierarchy1"/>
    <dgm:cxn modelId="{82469F2F-5076-43E3-AC0D-6DCC770BF158}" type="presParOf" srcId="{9580F87C-915E-4B02-900A-D3DA346A5239}" destId="{32F06258-357F-4186-A66E-BC7C6375683B}" srcOrd="13" destOrd="0" presId="urn:microsoft.com/office/officeart/2005/8/layout/hierarchy1"/>
    <dgm:cxn modelId="{8481D869-2CD7-46EF-A721-3DFB77B655DB}" type="presParOf" srcId="{32F06258-357F-4186-A66E-BC7C6375683B}" destId="{2E7DDCFA-385A-4D85-B818-043EA3925DFB}" srcOrd="0" destOrd="0" presId="urn:microsoft.com/office/officeart/2005/8/layout/hierarchy1"/>
    <dgm:cxn modelId="{3EB76B28-7A21-4415-89B1-A631BA77A1DA}" type="presParOf" srcId="{2E7DDCFA-385A-4D85-B818-043EA3925DFB}" destId="{D244A916-C07D-48CA-BA12-4C531E75AE4D}" srcOrd="0" destOrd="0" presId="urn:microsoft.com/office/officeart/2005/8/layout/hierarchy1"/>
    <dgm:cxn modelId="{3CB985D0-14CE-4717-9248-AF1A8876BFF5}" type="presParOf" srcId="{2E7DDCFA-385A-4D85-B818-043EA3925DFB}" destId="{647B22A4-4367-4BB5-847A-E71808D0A0BC}" srcOrd="1" destOrd="0" presId="urn:microsoft.com/office/officeart/2005/8/layout/hierarchy1"/>
    <dgm:cxn modelId="{A4312D99-4576-46BB-8B94-5B3D77B4F6B7}" type="presParOf" srcId="{32F06258-357F-4186-A66E-BC7C6375683B}" destId="{D4BBB369-1EB8-4B3B-9388-4AC268488C93}" srcOrd="1" destOrd="0" presId="urn:microsoft.com/office/officeart/2005/8/layout/hierarchy1"/>
    <dgm:cxn modelId="{AA0C312E-4435-4272-9CC0-B559F5DEE073}" type="presParOf" srcId="{D4BBB369-1EB8-4B3B-9388-4AC268488C93}" destId="{B008B094-A28C-4851-87F9-3C6646A695CF}" srcOrd="0" destOrd="0" presId="urn:microsoft.com/office/officeart/2005/8/layout/hierarchy1"/>
    <dgm:cxn modelId="{EC0496AC-0E50-430D-942F-A642A7E1D3A3}" type="presParOf" srcId="{D4BBB369-1EB8-4B3B-9388-4AC268488C93}" destId="{29CFCF66-C104-4543-AB98-99B79FE20650}" srcOrd="1" destOrd="0" presId="urn:microsoft.com/office/officeart/2005/8/layout/hierarchy1"/>
    <dgm:cxn modelId="{A8D5707F-FE75-400B-80AB-F8BC28F5075E}" type="presParOf" srcId="{29CFCF66-C104-4543-AB98-99B79FE20650}" destId="{7517392A-D0CC-4204-BDF3-22EACF6E543E}" srcOrd="0" destOrd="0" presId="urn:microsoft.com/office/officeart/2005/8/layout/hierarchy1"/>
    <dgm:cxn modelId="{0706CE4A-DFA3-4ED8-A567-D263364B3AC7}" type="presParOf" srcId="{7517392A-D0CC-4204-BDF3-22EACF6E543E}" destId="{3F4F584E-F777-4A5E-878B-41FBB3BA8E4E}" srcOrd="0" destOrd="0" presId="urn:microsoft.com/office/officeart/2005/8/layout/hierarchy1"/>
    <dgm:cxn modelId="{8DC153E0-55F0-47C9-A572-D9149216DAFD}" type="presParOf" srcId="{7517392A-D0CC-4204-BDF3-22EACF6E543E}" destId="{ACBE7B64-49BD-4425-B2AB-FA1D9D76C2FD}" srcOrd="1" destOrd="0" presId="urn:microsoft.com/office/officeart/2005/8/layout/hierarchy1"/>
    <dgm:cxn modelId="{FCAD95BA-9C6D-4850-9A0F-9CDA48F2A4E4}" type="presParOf" srcId="{29CFCF66-C104-4543-AB98-99B79FE20650}" destId="{9D7F8637-1E47-42AE-B7A8-7EE1796F4177}" srcOrd="1" destOrd="0" presId="urn:microsoft.com/office/officeart/2005/8/layout/hierarchy1"/>
    <dgm:cxn modelId="{6414276C-4158-415F-BD32-2C6F4D23399B}" type="presParOf" srcId="{9580F87C-915E-4B02-900A-D3DA346A5239}" destId="{615BEFD0-AA46-4323-8E2A-7B35C543051A}" srcOrd="14" destOrd="0" presId="urn:microsoft.com/office/officeart/2005/8/layout/hierarchy1"/>
    <dgm:cxn modelId="{027D1F64-F308-4F35-947D-5B6D8B2CEC12}" type="presParOf" srcId="{9580F87C-915E-4B02-900A-D3DA346A5239}" destId="{6D38C387-6210-4AD0-B8E0-11EB659857A4}" srcOrd="15" destOrd="0" presId="urn:microsoft.com/office/officeart/2005/8/layout/hierarchy1"/>
    <dgm:cxn modelId="{263833C2-68DA-4AEF-B395-2C6AFD6EBF7A}" type="presParOf" srcId="{6D38C387-6210-4AD0-B8E0-11EB659857A4}" destId="{CC4C7337-B267-416E-9AD7-0AF854CCE4D9}" srcOrd="0" destOrd="0" presId="urn:microsoft.com/office/officeart/2005/8/layout/hierarchy1"/>
    <dgm:cxn modelId="{3ED942ED-9096-4187-AD53-2DD2BB78ADE3}" type="presParOf" srcId="{CC4C7337-B267-416E-9AD7-0AF854CCE4D9}" destId="{DA7D22CF-2C45-4A67-BAE0-C4E5BFEA324B}" srcOrd="0" destOrd="0" presId="urn:microsoft.com/office/officeart/2005/8/layout/hierarchy1"/>
    <dgm:cxn modelId="{19C53BB4-F2BF-4A51-87EC-53F94932F537}" type="presParOf" srcId="{CC4C7337-B267-416E-9AD7-0AF854CCE4D9}" destId="{45E782AF-B927-431B-B48A-1BD55A89F061}" srcOrd="1" destOrd="0" presId="urn:microsoft.com/office/officeart/2005/8/layout/hierarchy1"/>
    <dgm:cxn modelId="{7B6EA0CC-92FB-4958-B155-C5FFF742B33A}" type="presParOf" srcId="{6D38C387-6210-4AD0-B8E0-11EB659857A4}" destId="{B4864589-4677-44E3-9818-F2D89F314AB0}" srcOrd="1" destOrd="0" presId="urn:microsoft.com/office/officeart/2005/8/layout/hierarchy1"/>
    <dgm:cxn modelId="{34BCFBD1-02FD-422D-B7FA-A2A9DBB863AA}" type="presParOf" srcId="{B4864589-4677-44E3-9818-F2D89F314AB0}" destId="{9029BE38-60D4-4C56-970D-CB0179E57194}" srcOrd="0" destOrd="0" presId="urn:microsoft.com/office/officeart/2005/8/layout/hierarchy1"/>
    <dgm:cxn modelId="{E9841D9E-FB22-4744-B3E1-19DE7C2628E4}" type="presParOf" srcId="{B4864589-4677-44E3-9818-F2D89F314AB0}" destId="{AA71F90E-0BBE-427A-AEFA-8E73FCD07542}" srcOrd="1" destOrd="0" presId="urn:microsoft.com/office/officeart/2005/8/layout/hierarchy1"/>
    <dgm:cxn modelId="{8698ECE8-EDE4-4809-BCDD-455D33C6384C}" type="presParOf" srcId="{AA71F90E-0BBE-427A-AEFA-8E73FCD07542}" destId="{0437EF40-C30F-4B7C-852D-6BE3B680852A}" srcOrd="0" destOrd="0" presId="urn:microsoft.com/office/officeart/2005/8/layout/hierarchy1"/>
    <dgm:cxn modelId="{AB9AB2AF-AA37-4414-8378-ECE7FF2BC10B}" type="presParOf" srcId="{0437EF40-C30F-4B7C-852D-6BE3B680852A}" destId="{046ECAD1-8725-4F3D-844B-4CB30829072D}" srcOrd="0" destOrd="0" presId="urn:microsoft.com/office/officeart/2005/8/layout/hierarchy1"/>
    <dgm:cxn modelId="{A0F3468D-E425-4233-B711-B976C7E9323E}" type="presParOf" srcId="{0437EF40-C30F-4B7C-852D-6BE3B680852A}" destId="{F275FAF0-2057-47BA-9040-0585692B1373}" srcOrd="1" destOrd="0" presId="urn:microsoft.com/office/officeart/2005/8/layout/hierarchy1"/>
    <dgm:cxn modelId="{E7ADA7D9-3DB6-4663-8578-ED567EDF6652}" type="presParOf" srcId="{AA71F90E-0BBE-427A-AEFA-8E73FCD07542}" destId="{50574850-8033-4F5F-A98D-DF3609E21E5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E6D753-DA6C-46B7-AB45-49B39300FD51}" type="doc">
      <dgm:prSet loTypeId="urn:microsoft.com/office/officeart/2005/8/layout/hierarchy1" loCatId="hierarchy" qsTypeId="urn:microsoft.com/office/officeart/2005/8/quickstyle/simple2" qsCatId="simple" csTypeId="urn:microsoft.com/office/officeart/2005/8/colors/accent5_2" csCatId="accent5" phldr="1"/>
      <dgm:spPr/>
      <dgm:t>
        <a:bodyPr/>
        <a:lstStyle/>
        <a:p>
          <a:endParaRPr lang="en-US"/>
        </a:p>
      </dgm:t>
    </dgm:pt>
    <dgm:pt modelId="{78FB22C7-946D-40B9-B8B8-AD389DB9D244}">
      <dgm:prSet phldrT="[Text]" custT="1"/>
      <dgm:spPr/>
      <dgm:t>
        <a:bodyPr/>
        <a:lstStyle/>
        <a:p>
          <a:r>
            <a:rPr lang="en-US" sz="1500" dirty="0">
              <a:latin typeface="Century Gothic" panose="020B0502020202020204" pitchFamily="34" charset="0"/>
            </a:rPr>
            <a:t>Library Director</a:t>
          </a:r>
        </a:p>
        <a:p>
          <a:r>
            <a:rPr lang="en-US" sz="1400" dirty="0">
              <a:latin typeface="Century Gothic" panose="020B0502020202020204" pitchFamily="34" charset="0"/>
            </a:rPr>
            <a:t>Jill Faherty</a:t>
          </a:r>
        </a:p>
      </dgm:t>
    </dgm:pt>
    <dgm:pt modelId="{46C44C92-7E45-4900-9E70-9E680B5E2F3A}" type="parTrans" cxnId="{BE2563F4-CFB9-413E-BFC4-22C6148E4C2E}">
      <dgm:prSet/>
      <dgm:spPr/>
      <dgm:t>
        <a:bodyPr/>
        <a:lstStyle/>
        <a:p>
          <a:endParaRPr lang="en-US">
            <a:latin typeface="Century Gothic" panose="020B0502020202020204" pitchFamily="34" charset="0"/>
          </a:endParaRPr>
        </a:p>
      </dgm:t>
    </dgm:pt>
    <dgm:pt modelId="{9D99380B-6B2C-4219-B57C-CB83139165A4}" type="sibTrans" cxnId="{BE2563F4-CFB9-413E-BFC4-22C6148E4C2E}">
      <dgm:prSet/>
      <dgm:spPr/>
      <dgm:t>
        <a:bodyPr/>
        <a:lstStyle/>
        <a:p>
          <a:endParaRPr lang="en-US">
            <a:latin typeface="Century Gothic" panose="020B0502020202020204" pitchFamily="34" charset="0"/>
          </a:endParaRPr>
        </a:p>
      </dgm:t>
    </dgm:pt>
    <dgm:pt modelId="{5C54A8E8-A06C-4B42-A857-41F39D0FB30B}" type="asst">
      <dgm:prSet phldrT="[Text]" custT="1"/>
      <dgm:spPr/>
      <dgm:t>
        <a:bodyPr/>
        <a:lstStyle/>
        <a:p>
          <a:r>
            <a:rPr lang="en-US" sz="1500" dirty="0">
              <a:latin typeface="Century Gothic" panose="020B0502020202020204" pitchFamily="34" charset="0"/>
            </a:rPr>
            <a:t>Head of Children’s Services </a:t>
          </a:r>
        </a:p>
        <a:p>
          <a:r>
            <a:rPr lang="en-US" sz="1400" dirty="0">
              <a:latin typeface="Century Gothic" panose="020B0502020202020204" pitchFamily="34" charset="0"/>
            </a:rPr>
            <a:t>Beth Halliday</a:t>
          </a:r>
        </a:p>
      </dgm:t>
    </dgm:pt>
    <dgm:pt modelId="{9B37F794-B88E-4EC4-811B-2B64602D49D4}" type="parTrans" cxnId="{2E0900D7-CEA7-4F6D-87E0-4FA1D3B68C9B}">
      <dgm:prSet/>
      <dgm:spPr/>
      <dgm:t>
        <a:bodyPr/>
        <a:lstStyle/>
        <a:p>
          <a:endParaRPr lang="en-US">
            <a:latin typeface="Century Gothic" panose="020B0502020202020204" pitchFamily="34" charset="0"/>
          </a:endParaRPr>
        </a:p>
      </dgm:t>
    </dgm:pt>
    <dgm:pt modelId="{0DE2FC57-EAB6-4DC2-95A8-E7E0E5B82E4B}" type="sibTrans" cxnId="{2E0900D7-CEA7-4F6D-87E0-4FA1D3B68C9B}">
      <dgm:prSet/>
      <dgm:spPr/>
      <dgm:t>
        <a:bodyPr/>
        <a:lstStyle/>
        <a:p>
          <a:endParaRPr lang="en-US">
            <a:latin typeface="Century Gothic" panose="020B0502020202020204" pitchFamily="34" charset="0"/>
          </a:endParaRPr>
        </a:p>
      </dgm:t>
    </dgm:pt>
    <dgm:pt modelId="{72D6B9E5-BF17-4EFA-B80F-524FE9390F11}" type="asst">
      <dgm:prSet custT="1"/>
      <dgm:spPr/>
      <dgm:t>
        <a:bodyPr/>
        <a:lstStyle/>
        <a:p>
          <a:r>
            <a:rPr lang="en-US" sz="1500" dirty="0">
              <a:latin typeface="Century Gothic" panose="020B0502020202020204" pitchFamily="34" charset="0"/>
            </a:rPr>
            <a:t>Head of Collection Development</a:t>
          </a:r>
        </a:p>
        <a:p>
          <a:r>
            <a:rPr lang="en-US" sz="1400" dirty="0">
              <a:latin typeface="Century Gothic" panose="020B0502020202020204" pitchFamily="34" charset="0"/>
            </a:rPr>
            <a:t>Michael Pucci</a:t>
          </a:r>
        </a:p>
      </dgm:t>
    </dgm:pt>
    <dgm:pt modelId="{6C8D87F0-0841-45D0-8271-DDDF4441E64E}" type="parTrans" cxnId="{C96785D2-4802-4F5C-BE79-8C051AF30090}">
      <dgm:prSet/>
      <dgm:spPr/>
      <dgm:t>
        <a:bodyPr/>
        <a:lstStyle/>
        <a:p>
          <a:endParaRPr lang="en-US">
            <a:latin typeface="Century Gothic" panose="020B0502020202020204" pitchFamily="34" charset="0"/>
          </a:endParaRPr>
        </a:p>
      </dgm:t>
    </dgm:pt>
    <dgm:pt modelId="{22537334-8096-4C52-B72D-2CFDB8F224D6}" type="sibTrans" cxnId="{C96785D2-4802-4F5C-BE79-8C051AF30090}">
      <dgm:prSet/>
      <dgm:spPr/>
      <dgm:t>
        <a:bodyPr/>
        <a:lstStyle/>
        <a:p>
          <a:endParaRPr lang="en-US">
            <a:latin typeface="Century Gothic" panose="020B0502020202020204" pitchFamily="34" charset="0"/>
          </a:endParaRPr>
        </a:p>
      </dgm:t>
    </dgm:pt>
    <dgm:pt modelId="{6F123179-0C30-4915-8EA5-BDFFC97AB95D}" type="asst">
      <dgm:prSet custT="1"/>
      <dgm:spPr/>
      <dgm:t>
        <a:bodyPr/>
        <a:lstStyle/>
        <a:p>
          <a:r>
            <a:rPr lang="en-US" sz="1500" dirty="0">
              <a:latin typeface="Century Gothic" panose="020B0502020202020204" pitchFamily="34" charset="0"/>
            </a:rPr>
            <a:t>Principal Librarian</a:t>
          </a:r>
        </a:p>
        <a:p>
          <a:r>
            <a:rPr lang="en-US" sz="1400" dirty="0" err="1">
              <a:latin typeface="Century Gothic" panose="020B0502020202020204" pitchFamily="34" charset="0"/>
            </a:rPr>
            <a:t>Lindita</a:t>
          </a:r>
          <a:r>
            <a:rPr lang="en-US" sz="1400" dirty="0">
              <a:latin typeface="Century Gothic" panose="020B0502020202020204" pitchFamily="34" charset="0"/>
            </a:rPr>
            <a:t> </a:t>
          </a:r>
          <a:r>
            <a:rPr lang="en-US" sz="1400" dirty="0" err="1">
              <a:latin typeface="Century Gothic" panose="020B0502020202020204" pitchFamily="34" charset="0"/>
            </a:rPr>
            <a:t>Cani</a:t>
          </a:r>
          <a:endParaRPr lang="en-US" sz="1400" dirty="0">
            <a:latin typeface="Century Gothic" panose="020B0502020202020204" pitchFamily="34" charset="0"/>
          </a:endParaRPr>
        </a:p>
      </dgm:t>
    </dgm:pt>
    <dgm:pt modelId="{9EA5FC41-4382-4790-8920-9E4D924A5ED3}" type="sibTrans" cxnId="{598985EC-526B-477F-BE40-B4ED39B176B6}">
      <dgm:prSet/>
      <dgm:spPr/>
      <dgm:t>
        <a:bodyPr/>
        <a:lstStyle/>
        <a:p>
          <a:endParaRPr lang="en-US">
            <a:latin typeface="Century Gothic" panose="020B0502020202020204" pitchFamily="34" charset="0"/>
          </a:endParaRPr>
        </a:p>
      </dgm:t>
    </dgm:pt>
    <dgm:pt modelId="{01FED935-B55C-477F-BFFB-EC32A7FA289A}" type="parTrans" cxnId="{598985EC-526B-477F-BE40-B4ED39B176B6}">
      <dgm:prSet/>
      <dgm:spPr/>
      <dgm:t>
        <a:bodyPr/>
        <a:lstStyle/>
        <a:p>
          <a:endParaRPr lang="en-US">
            <a:latin typeface="Century Gothic" panose="020B0502020202020204" pitchFamily="34" charset="0"/>
          </a:endParaRPr>
        </a:p>
      </dgm:t>
    </dgm:pt>
    <dgm:pt modelId="{DF4295E7-1C00-419F-AC20-E867F6DB6F56}" type="asst">
      <dgm:prSet phldrT="[Text]" custT="1"/>
      <dgm:spPr/>
      <dgm:t>
        <a:bodyPr/>
        <a:lstStyle/>
        <a:p>
          <a:r>
            <a:rPr lang="en-US" sz="1500" dirty="0">
              <a:latin typeface="Century Gothic" panose="020B0502020202020204" pitchFamily="34" charset="0"/>
            </a:rPr>
            <a:t>Head of Outreach and YA</a:t>
          </a:r>
        </a:p>
        <a:p>
          <a:r>
            <a:rPr lang="en-US" sz="1400" dirty="0">
              <a:latin typeface="Century Gothic" panose="020B0502020202020204" pitchFamily="34" charset="0"/>
            </a:rPr>
            <a:t>Keisha Miller</a:t>
          </a:r>
        </a:p>
      </dgm:t>
    </dgm:pt>
    <dgm:pt modelId="{401CF379-9939-4EA5-83CF-B934C1050A89}" type="parTrans" cxnId="{32062739-3067-46DB-9325-8EABE41055F0}">
      <dgm:prSet/>
      <dgm:spPr/>
      <dgm:t>
        <a:bodyPr/>
        <a:lstStyle/>
        <a:p>
          <a:endParaRPr lang="en-US">
            <a:latin typeface="Century Gothic" panose="020B0502020202020204" pitchFamily="34" charset="0"/>
          </a:endParaRPr>
        </a:p>
      </dgm:t>
    </dgm:pt>
    <dgm:pt modelId="{FF2A06BE-C9BA-48BA-AD66-2018EF24D7C1}" type="sibTrans" cxnId="{32062739-3067-46DB-9325-8EABE41055F0}">
      <dgm:prSet/>
      <dgm:spPr/>
      <dgm:t>
        <a:bodyPr/>
        <a:lstStyle/>
        <a:p>
          <a:endParaRPr lang="en-US">
            <a:latin typeface="Century Gothic" panose="020B0502020202020204" pitchFamily="34" charset="0"/>
          </a:endParaRPr>
        </a:p>
      </dgm:t>
    </dgm:pt>
    <dgm:pt modelId="{88F3ED10-8808-41BB-9490-D19CCAB11E84}" type="pres">
      <dgm:prSet presAssocID="{1FE6D753-DA6C-46B7-AB45-49B39300FD51}" presName="hierChild1" presStyleCnt="0">
        <dgm:presLayoutVars>
          <dgm:chPref val="1"/>
          <dgm:dir/>
          <dgm:animOne val="branch"/>
          <dgm:animLvl val="lvl"/>
          <dgm:resizeHandles/>
        </dgm:presLayoutVars>
      </dgm:prSet>
      <dgm:spPr/>
    </dgm:pt>
    <dgm:pt modelId="{F41E5EBC-7E76-4383-ACD5-7A2ECAEF927D}" type="pres">
      <dgm:prSet presAssocID="{78FB22C7-946D-40B9-B8B8-AD389DB9D244}" presName="hierRoot1" presStyleCnt="0"/>
      <dgm:spPr/>
    </dgm:pt>
    <dgm:pt modelId="{C5512DEA-585B-4A4E-9D75-31800C45C9BD}" type="pres">
      <dgm:prSet presAssocID="{78FB22C7-946D-40B9-B8B8-AD389DB9D244}" presName="composite" presStyleCnt="0"/>
      <dgm:spPr/>
    </dgm:pt>
    <dgm:pt modelId="{92FE6326-AEE9-4A89-872C-D6CD71FFA28E}" type="pres">
      <dgm:prSet presAssocID="{78FB22C7-946D-40B9-B8B8-AD389DB9D244}" presName="background" presStyleLbl="node0" presStyleIdx="0" presStyleCnt="2"/>
      <dgm:spPr/>
    </dgm:pt>
    <dgm:pt modelId="{58D6191A-DFD4-4738-8A10-2347CEF439AF}" type="pres">
      <dgm:prSet presAssocID="{78FB22C7-946D-40B9-B8B8-AD389DB9D244}" presName="text" presStyleLbl="fgAcc0" presStyleIdx="0" presStyleCnt="2">
        <dgm:presLayoutVars>
          <dgm:chPref val="3"/>
        </dgm:presLayoutVars>
      </dgm:prSet>
      <dgm:spPr/>
    </dgm:pt>
    <dgm:pt modelId="{CAF568CE-7390-4C6D-B680-C37477DC726C}" type="pres">
      <dgm:prSet presAssocID="{78FB22C7-946D-40B9-B8B8-AD389DB9D244}" presName="hierChild2" presStyleCnt="0"/>
      <dgm:spPr/>
    </dgm:pt>
    <dgm:pt modelId="{916F49C3-48BA-4932-A624-A69EC411C963}" type="pres">
      <dgm:prSet presAssocID="{9B37F794-B88E-4EC4-811B-2B64602D49D4}" presName="Name10" presStyleLbl="parChTrans1D2" presStyleIdx="0" presStyleCnt="3"/>
      <dgm:spPr/>
    </dgm:pt>
    <dgm:pt modelId="{0F850A1D-B1DA-4FB9-B663-580B4EA0E615}" type="pres">
      <dgm:prSet presAssocID="{5C54A8E8-A06C-4B42-A857-41F39D0FB30B}" presName="hierRoot2" presStyleCnt="0"/>
      <dgm:spPr/>
    </dgm:pt>
    <dgm:pt modelId="{497440D6-E31B-4EC6-B572-8222E8995295}" type="pres">
      <dgm:prSet presAssocID="{5C54A8E8-A06C-4B42-A857-41F39D0FB30B}" presName="composite2" presStyleCnt="0"/>
      <dgm:spPr/>
    </dgm:pt>
    <dgm:pt modelId="{2E15EBAB-872D-41BA-83B8-E05ABA89E1FF}" type="pres">
      <dgm:prSet presAssocID="{5C54A8E8-A06C-4B42-A857-41F39D0FB30B}" presName="background2" presStyleLbl="asst1" presStyleIdx="0" presStyleCnt="3"/>
      <dgm:spPr/>
    </dgm:pt>
    <dgm:pt modelId="{00DFD1A6-A176-4167-917C-B878B2246906}" type="pres">
      <dgm:prSet presAssocID="{5C54A8E8-A06C-4B42-A857-41F39D0FB30B}" presName="text2" presStyleLbl="fgAcc2" presStyleIdx="0" presStyleCnt="3">
        <dgm:presLayoutVars>
          <dgm:chPref val="3"/>
        </dgm:presLayoutVars>
      </dgm:prSet>
      <dgm:spPr/>
    </dgm:pt>
    <dgm:pt modelId="{CC93591E-4415-4AD8-B3E3-8CB35529E241}" type="pres">
      <dgm:prSet presAssocID="{5C54A8E8-A06C-4B42-A857-41F39D0FB30B}" presName="hierChild3" presStyleCnt="0"/>
      <dgm:spPr/>
    </dgm:pt>
    <dgm:pt modelId="{57F16982-3C27-44B1-B545-4199902F18D0}" type="pres">
      <dgm:prSet presAssocID="{01FED935-B55C-477F-BFFB-EC32A7FA289A}" presName="Name10" presStyleLbl="parChTrans1D2" presStyleIdx="1" presStyleCnt="3"/>
      <dgm:spPr/>
    </dgm:pt>
    <dgm:pt modelId="{444E03CE-EA03-4BB0-8AE3-FE9A6E9E6FF8}" type="pres">
      <dgm:prSet presAssocID="{6F123179-0C30-4915-8EA5-BDFFC97AB95D}" presName="hierRoot2" presStyleCnt="0"/>
      <dgm:spPr/>
    </dgm:pt>
    <dgm:pt modelId="{A0B384AE-7688-4637-B322-7B35FCC1B006}" type="pres">
      <dgm:prSet presAssocID="{6F123179-0C30-4915-8EA5-BDFFC97AB95D}" presName="composite2" presStyleCnt="0"/>
      <dgm:spPr/>
    </dgm:pt>
    <dgm:pt modelId="{25104113-42AA-48FE-9B1A-7E4118CC582B}" type="pres">
      <dgm:prSet presAssocID="{6F123179-0C30-4915-8EA5-BDFFC97AB95D}" presName="background2" presStyleLbl="asst1" presStyleIdx="1" presStyleCnt="3"/>
      <dgm:spPr/>
    </dgm:pt>
    <dgm:pt modelId="{2E502F6C-0F6F-42C3-A47C-A1EE1A6D4CF6}" type="pres">
      <dgm:prSet presAssocID="{6F123179-0C30-4915-8EA5-BDFFC97AB95D}" presName="text2" presStyleLbl="fgAcc2" presStyleIdx="1" presStyleCnt="3">
        <dgm:presLayoutVars>
          <dgm:chPref val="3"/>
        </dgm:presLayoutVars>
      </dgm:prSet>
      <dgm:spPr/>
    </dgm:pt>
    <dgm:pt modelId="{AC6A6834-EAA8-4B6D-82D7-53C66AD01B73}" type="pres">
      <dgm:prSet presAssocID="{6F123179-0C30-4915-8EA5-BDFFC97AB95D}" presName="hierChild3" presStyleCnt="0"/>
      <dgm:spPr/>
    </dgm:pt>
    <dgm:pt modelId="{7547B5E6-828C-4C17-9E44-E054D5E19CFA}" type="pres">
      <dgm:prSet presAssocID="{6C8D87F0-0841-45D0-8271-DDDF4441E64E}" presName="Name10" presStyleLbl="parChTrans1D2" presStyleIdx="2" presStyleCnt="3"/>
      <dgm:spPr/>
    </dgm:pt>
    <dgm:pt modelId="{0EB436A9-844B-43F1-9FEE-952E81C63C7C}" type="pres">
      <dgm:prSet presAssocID="{72D6B9E5-BF17-4EFA-B80F-524FE9390F11}" presName="hierRoot2" presStyleCnt="0"/>
      <dgm:spPr/>
    </dgm:pt>
    <dgm:pt modelId="{31E4348A-E3B5-464E-AC9C-2F013658834F}" type="pres">
      <dgm:prSet presAssocID="{72D6B9E5-BF17-4EFA-B80F-524FE9390F11}" presName="composite2" presStyleCnt="0"/>
      <dgm:spPr/>
    </dgm:pt>
    <dgm:pt modelId="{29158F04-D0C9-4193-93F4-65F3F233E064}" type="pres">
      <dgm:prSet presAssocID="{72D6B9E5-BF17-4EFA-B80F-524FE9390F11}" presName="background2" presStyleLbl="asst1" presStyleIdx="2" presStyleCnt="3"/>
      <dgm:spPr/>
    </dgm:pt>
    <dgm:pt modelId="{AADFD690-9F91-445C-B9FC-CC22DF39BD54}" type="pres">
      <dgm:prSet presAssocID="{72D6B9E5-BF17-4EFA-B80F-524FE9390F11}" presName="text2" presStyleLbl="fgAcc2" presStyleIdx="2" presStyleCnt="3">
        <dgm:presLayoutVars>
          <dgm:chPref val="3"/>
        </dgm:presLayoutVars>
      </dgm:prSet>
      <dgm:spPr/>
    </dgm:pt>
    <dgm:pt modelId="{76E1B9B8-53B0-454F-AA4C-5964B78977F3}" type="pres">
      <dgm:prSet presAssocID="{72D6B9E5-BF17-4EFA-B80F-524FE9390F11}" presName="hierChild3" presStyleCnt="0"/>
      <dgm:spPr/>
    </dgm:pt>
    <dgm:pt modelId="{EB5436E9-F972-4387-8A3C-E399BFF46887}" type="pres">
      <dgm:prSet presAssocID="{DF4295E7-1C00-419F-AC20-E867F6DB6F56}" presName="hierRoot1" presStyleCnt="0"/>
      <dgm:spPr/>
    </dgm:pt>
    <dgm:pt modelId="{E5488803-A3E7-4647-89E2-AAAFC107236D}" type="pres">
      <dgm:prSet presAssocID="{DF4295E7-1C00-419F-AC20-E867F6DB6F56}" presName="composite" presStyleCnt="0"/>
      <dgm:spPr/>
    </dgm:pt>
    <dgm:pt modelId="{97274749-77C9-4B99-BCA9-B6FD37ED6B7D}" type="pres">
      <dgm:prSet presAssocID="{DF4295E7-1C00-419F-AC20-E867F6DB6F56}" presName="background" presStyleLbl="node0" presStyleIdx="1" presStyleCnt="2"/>
      <dgm:spPr/>
    </dgm:pt>
    <dgm:pt modelId="{BC6CEA2B-5214-4C63-BD16-0721C4A37A59}" type="pres">
      <dgm:prSet presAssocID="{DF4295E7-1C00-419F-AC20-E867F6DB6F56}" presName="text" presStyleLbl="fgAcc0" presStyleIdx="1" presStyleCnt="2">
        <dgm:presLayoutVars>
          <dgm:chPref val="3"/>
        </dgm:presLayoutVars>
      </dgm:prSet>
      <dgm:spPr/>
    </dgm:pt>
    <dgm:pt modelId="{2585C173-FBAE-444C-964B-ACBAA21E19A3}" type="pres">
      <dgm:prSet presAssocID="{DF4295E7-1C00-419F-AC20-E867F6DB6F56}" presName="hierChild2" presStyleCnt="0"/>
      <dgm:spPr/>
    </dgm:pt>
  </dgm:ptLst>
  <dgm:cxnLst>
    <dgm:cxn modelId="{4BEF5E12-39D3-4DC2-872C-0D1423126B48}" type="presOf" srcId="{6C8D87F0-0841-45D0-8271-DDDF4441E64E}" destId="{7547B5E6-828C-4C17-9E44-E054D5E19CFA}" srcOrd="0" destOrd="0" presId="urn:microsoft.com/office/officeart/2005/8/layout/hierarchy1"/>
    <dgm:cxn modelId="{5DB03937-7D22-4A79-9781-78088AB8D886}" type="presOf" srcId="{5C54A8E8-A06C-4B42-A857-41F39D0FB30B}" destId="{00DFD1A6-A176-4167-917C-B878B2246906}" srcOrd="0" destOrd="0" presId="urn:microsoft.com/office/officeart/2005/8/layout/hierarchy1"/>
    <dgm:cxn modelId="{32062739-3067-46DB-9325-8EABE41055F0}" srcId="{1FE6D753-DA6C-46B7-AB45-49B39300FD51}" destId="{DF4295E7-1C00-419F-AC20-E867F6DB6F56}" srcOrd="1" destOrd="0" parTransId="{401CF379-9939-4EA5-83CF-B934C1050A89}" sibTransId="{FF2A06BE-C9BA-48BA-AD66-2018EF24D7C1}"/>
    <dgm:cxn modelId="{96AD3555-F9B2-47FF-9FEF-59918566C2C6}" type="presOf" srcId="{6F123179-0C30-4915-8EA5-BDFFC97AB95D}" destId="{2E502F6C-0F6F-42C3-A47C-A1EE1A6D4CF6}" srcOrd="0" destOrd="0" presId="urn:microsoft.com/office/officeart/2005/8/layout/hierarchy1"/>
    <dgm:cxn modelId="{69778E69-0902-46D4-BB08-75A1D8852998}" type="presOf" srcId="{01FED935-B55C-477F-BFFB-EC32A7FA289A}" destId="{57F16982-3C27-44B1-B545-4199902F18D0}" srcOrd="0" destOrd="0" presId="urn:microsoft.com/office/officeart/2005/8/layout/hierarchy1"/>
    <dgm:cxn modelId="{CD9FED90-1B96-4E28-B7B2-00D04D4F00E3}" type="presOf" srcId="{9B37F794-B88E-4EC4-811B-2B64602D49D4}" destId="{916F49C3-48BA-4932-A624-A69EC411C963}" srcOrd="0" destOrd="0" presId="urn:microsoft.com/office/officeart/2005/8/layout/hierarchy1"/>
    <dgm:cxn modelId="{1A7A39AF-7354-4B91-9C73-F20D05DB2C89}" type="presOf" srcId="{DF4295E7-1C00-419F-AC20-E867F6DB6F56}" destId="{BC6CEA2B-5214-4C63-BD16-0721C4A37A59}" srcOrd="0" destOrd="0" presId="urn:microsoft.com/office/officeart/2005/8/layout/hierarchy1"/>
    <dgm:cxn modelId="{3A832CBF-F20F-4E63-AA58-73FFF91CA431}" type="presOf" srcId="{1FE6D753-DA6C-46B7-AB45-49B39300FD51}" destId="{88F3ED10-8808-41BB-9490-D19CCAB11E84}" srcOrd="0" destOrd="0" presId="urn:microsoft.com/office/officeart/2005/8/layout/hierarchy1"/>
    <dgm:cxn modelId="{C96785D2-4802-4F5C-BE79-8C051AF30090}" srcId="{78FB22C7-946D-40B9-B8B8-AD389DB9D244}" destId="{72D6B9E5-BF17-4EFA-B80F-524FE9390F11}" srcOrd="2" destOrd="0" parTransId="{6C8D87F0-0841-45D0-8271-DDDF4441E64E}" sibTransId="{22537334-8096-4C52-B72D-2CFDB8F224D6}"/>
    <dgm:cxn modelId="{2E0900D7-CEA7-4F6D-87E0-4FA1D3B68C9B}" srcId="{78FB22C7-946D-40B9-B8B8-AD389DB9D244}" destId="{5C54A8E8-A06C-4B42-A857-41F39D0FB30B}" srcOrd="0" destOrd="0" parTransId="{9B37F794-B88E-4EC4-811B-2B64602D49D4}" sibTransId="{0DE2FC57-EAB6-4DC2-95A8-E7E0E5B82E4B}"/>
    <dgm:cxn modelId="{8E5B76EA-EDF7-4670-A353-A71E1DE5E944}" type="presOf" srcId="{72D6B9E5-BF17-4EFA-B80F-524FE9390F11}" destId="{AADFD690-9F91-445C-B9FC-CC22DF39BD54}" srcOrd="0" destOrd="0" presId="urn:microsoft.com/office/officeart/2005/8/layout/hierarchy1"/>
    <dgm:cxn modelId="{598985EC-526B-477F-BE40-B4ED39B176B6}" srcId="{78FB22C7-946D-40B9-B8B8-AD389DB9D244}" destId="{6F123179-0C30-4915-8EA5-BDFFC97AB95D}" srcOrd="1" destOrd="0" parTransId="{01FED935-B55C-477F-BFFB-EC32A7FA289A}" sibTransId="{9EA5FC41-4382-4790-8920-9E4D924A5ED3}"/>
    <dgm:cxn modelId="{2057C1F2-D697-4472-9E00-4D8117EC7BB5}" type="presOf" srcId="{78FB22C7-946D-40B9-B8B8-AD389DB9D244}" destId="{58D6191A-DFD4-4738-8A10-2347CEF439AF}" srcOrd="0" destOrd="0" presId="urn:microsoft.com/office/officeart/2005/8/layout/hierarchy1"/>
    <dgm:cxn modelId="{BE2563F4-CFB9-413E-BFC4-22C6148E4C2E}" srcId="{1FE6D753-DA6C-46B7-AB45-49B39300FD51}" destId="{78FB22C7-946D-40B9-B8B8-AD389DB9D244}" srcOrd="0" destOrd="0" parTransId="{46C44C92-7E45-4900-9E70-9E680B5E2F3A}" sibTransId="{9D99380B-6B2C-4219-B57C-CB83139165A4}"/>
    <dgm:cxn modelId="{0E7199CB-D401-410F-9DB4-074D08C940B7}" type="presParOf" srcId="{88F3ED10-8808-41BB-9490-D19CCAB11E84}" destId="{F41E5EBC-7E76-4383-ACD5-7A2ECAEF927D}" srcOrd="0" destOrd="0" presId="urn:microsoft.com/office/officeart/2005/8/layout/hierarchy1"/>
    <dgm:cxn modelId="{4AF0A75C-6319-4A35-B979-625E7106799E}" type="presParOf" srcId="{F41E5EBC-7E76-4383-ACD5-7A2ECAEF927D}" destId="{C5512DEA-585B-4A4E-9D75-31800C45C9BD}" srcOrd="0" destOrd="0" presId="urn:microsoft.com/office/officeart/2005/8/layout/hierarchy1"/>
    <dgm:cxn modelId="{B7D72DBC-F0F8-4BB9-B2A4-D94A5581FF39}" type="presParOf" srcId="{C5512DEA-585B-4A4E-9D75-31800C45C9BD}" destId="{92FE6326-AEE9-4A89-872C-D6CD71FFA28E}" srcOrd="0" destOrd="0" presId="urn:microsoft.com/office/officeart/2005/8/layout/hierarchy1"/>
    <dgm:cxn modelId="{C1453817-5A52-4B50-9EBF-3D7D11851EBC}" type="presParOf" srcId="{C5512DEA-585B-4A4E-9D75-31800C45C9BD}" destId="{58D6191A-DFD4-4738-8A10-2347CEF439AF}" srcOrd="1" destOrd="0" presId="urn:microsoft.com/office/officeart/2005/8/layout/hierarchy1"/>
    <dgm:cxn modelId="{5B2F32AF-80B1-4DA0-8542-3F988B34A750}" type="presParOf" srcId="{F41E5EBC-7E76-4383-ACD5-7A2ECAEF927D}" destId="{CAF568CE-7390-4C6D-B680-C37477DC726C}" srcOrd="1" destOrd="0" presId="urn:microsoft.com/office/officeart/2005/8/layout/hierarchy1"/>
    <dgm:cxn modelId="{80248BD2-7355-4B69-9355-75B584243662}" type="presParOf" srcId="{CAF568CE-7390-4C6D-B680-C37477DC726C}" destId="{916F49C3-48BA-4932-A624-A69EC411C963}" srcOrd="0" destOrd="0" presId="urn:microsoft.com/office/officeart/2005/8/layout/hierarchy1"/>
    <dgm:cxn modelId="{E8B81F1A-99C1-4649-9025-8F3BC651969C}" type="presParOf" srcId="{CAF568CE-7390-4C6D-B680-C37477DC726C}" destId="{0F850A1D-B1DA-4FB9-B663-580B4EA0E615}" srcOrd="1" destOrd="0" presId="urn:microsoft.com/office/officeart/2005/8/layout/hierarchy1"/>
    <dgm:cxn modelId="{ECAE52A0-AD12-4812-889E-2E567FF5D3C1}" type="presParOf" srcId="{0F850A1D-B1DA-4FB9-B663-580B4EA0E615}" destId="{497440D6-E31B-4EC6-B572-8222E8995295}" srcOrd="0" destOrd="0" presId="urn:microsoft.com/office/officeart/2005/8/layout/hierarchy1"/>
    <dgm:cxn modelId="{41895D5C-9580-4132-8D9E-ACA7B0C0198C}" type="presParOf" srcId="{497440D6-E31B-4EC6-B572-8222E8995295}" destId="{2E15EBAB-872D-41BA-83B8-E05ABA89E1FF}" srcOrd="0" destOrd="0" presId="urn:microsoft.com/office/officeart/2005/8/layout/hierarchy1"/>
    <dgm:cxn modelId="{2DDD2EC0-E0F9-4E03-B907-3DC6EEB6C1ED}" type="presParOf" srcId="{497440D6-E31B-4EC6-B572-8222E8995295}" destId="{00DFD1A6-A176-4167-917C-B878B2246906}" srcOrd="1" destOrd="0" presId="urn:microsoft.com/office/officeart/2005/8/layout/hierarchy1"/>
    <dgm:cxn modelId="{6C299EBC-C015-4086-B53B-D8492B6C12D5}" type="presParOf" srcId="{0F850A1D-B1DA-4FB9-B663-580B4EA0E615}" destId="{CC93591E-4415-4AD8-B3E3-8CB35529E241}" srcOrd="1" destOrd="0" presId="urn:microsoft.com/office/officeart/2005/8/layout/hierarchy1"/>
    <dgm:cxn modelId="{78790783-DED1-4DC1-BA59-CC2D38C55169}" type="presParOf" srcId="{CAF568CE-7390-4C6D-B680-C37477DC726C}" destId="{57F16982-3C27-44B1-B545-4199902F18D0}" srcOrd="2" destOrd="0" presId="urn:microsoft.com/office/officeart/2005/8/layout/hierarchy1"/>
    <dgm:cxn modelId="{32520B07-FD33-4CB2-AFCE-CDC496F0CB3A}" type="presParOf" srcId="{CAF568CE-7390-4C6D-B680-C37477DC726C}" destId="{444E03CE-EA03-4BB0-8AE3-FE9A6E9E6FF8}" srcOrd="3" destOrd="0" presId="urn:microsoft.com/office/officeart/2005/8/layout/hierarchy1"/>
    <dgm:cxn modelId="{DD1B2735-9532-46E5-BDA1-9131DF33D0CC}" type="presParOf" srcId="{444E03CE-EA03-4BB0-8AE3-FE9A6E9E6FF8}" destId="{A0B384AE-7688-4637-B322-7B35FCC1B006}" srcOrd="0" destOrd="0" presId="urn:microsoft.com/office/officeart/2005/8/layout/hierarchy1"/>
    <dgm:cxn modelId="{50CDBC9E-3ED2-4E9D-BF27-52A7A6A5891C}" type="presParOf" srcId="{A0B384AE-7688-4637-B322-7B35FCC1B006}" destId="{25104113-42AA-48FE-9B1A-7E4118CC582B}" srcOrd="0" destOrd="0" presId="urn:microsoft.com/office/officeart/2005/8/layout/hierarchy1"/>
    <dgm:cxn modelId="{9B3B809A-3822-44AA-BF9D-04494A572542}" type="presParOf" srcId="{A0B384AE-7688-4637-B322-7B35FCC1B006}" destId="{2E502F6C-0F6F-42C3-A47C-A1EE1A6D4CF6}" srcOrd="1" destOrd="0" presId="urn:microsoft.com/office/officeart/2005/8/layout/hierarchy1"/>
    <dgm:cxn modelId="{5FBB8291-BA31-4C3E-B4CC-8F0C561C7844}" type="presParOf" srcId="{444E03CE-EA03-4BB0-8AE3-FE9A6E9E6FF8}" destId="{AC6A6834-EAA8-4B6D-82D7-53C66AD01B73}" srcOrd="1" destOrd="0" presId="urn:microsoft.com/office/officeart/2005/8/layout/hierarchy1"/>
    <dgm:cxn modelId="{9C05D0CA-5B2E-40A2-8B71-81EDB9BD2C4A}" type="presParOf" srcId="{CAF568CE-7390-4C6D-B680-C37477DC726C}" destId="{7547B5E6-828C-4C17-9E44-E054D5E19CFA}" srcOrd="4" destOrd="0" presId="urn:microsoft.com/office/officeart/2005/8/layout/hierarchy1"/>
    <dgm:cxn modelId="{36253260-F043-497B-A069-22333CCE296F}" type="presParOf" srcId="{CAF568CE-7390-4C6D-B680-C37477DC726C}" destId="{0EB436A9-844B-43F1-9FEE-952E81C63C7C}" srcOrd="5" destOrd="0" presId="urn:microsoft.com/office/officeart/2005/8/layout/hierarchy1"/>
    <dgm:cxn modelId="{1A9F839E-F540-41A5-B2BE-28D55D10C50F}" type="presParOf" srcId="{0EB436A9-844B-43F1-9FEE-952E81C63C7C}" destId="{31E4348A-E3B5-464E-AC9C-2F013658834F}" srcOrd="0" destOrd="0" presId="urn:microsoft.com/office/officeart/2005/8/layout/hierarchy1"/>
    <dgm:cxn modelId="{32D7F1E0-54A4-4BDD-971B-EC2DF21370D2}" type="presParOf" srcId="{31E4348A-E3B5-464E-AC9C-2F013658834F}" destId="{29158F04-D0C9-4193-93F4-65F3F233E064}" srcOrd="0" destOrd="0" presId="urn:microsoft.com/office/officeart/2005/8/layout/hierarchy1"/>
    <dgm:cxn modelId="{806A3B0B-E832-4B11-B86A-4E87A5F9E7DB}" type="presParOf" srcId="{31E4348A-E3B5-464E-AC9C-2F013658834F}" destId="{AADFD690-9F91-445C-B9FC-CC22DF39BD54}" srcOrd="1" destOrd="0" presId="urn:microsoft.com/office/officeart/2005/8/layout/hierarchy1"/>
    <dgm:cxn modelId="{55CC7DB5-1278-4474-98EB-FD33884A9844}" type="presParOf" srcId="{0EB436A9-844B-43F1-9FEE-952E81C63C7C}" destId="{76E1B9B8-53B0-454F-AA4C-5964B78977F3}" srcOrd="1" destOrd="0" presId="urn:microsoft.com/office/officeart/2005/8/layout/hierarchy1"/>
    <dgm:cxn modelId="{11CD913C-37D7-4162-A19D-5321D9E2EAFF}" type="presParOf" srcId="{88F3ED10-8808-41BB-9490-D19CCAB11E84}" destId="{EB5436E9-F972-4387-8A3C-E399BFF46887}" srcOrd="1" destOrd="0" presId="urn:microsoft.com/office/officeart/2005/8/layout/hierarchy1"/>
    <dgm:cxn modelId="{959C5E06-82E2-4100-B5DC-8FCEFC695147}" type="presParOf" srcId="{EB5436E9-F972-4387-8A3C-E399BFF46887}" destId="{E5488803-A3E7-4647-89E2-AAAFC107236D}" srcOrd="0" destOrd="0" presId="urn:microsoft.com/office/officeart/2005/8/layout/hierarchy1"/>
    <dgm:cxn modelId="{E938C61B-D5DB-4B05-98B5-782C0FC7D7DE}" type="presParOf" srcId="{E5488803-A3E7-4647-89E2-AAAFC107236D}" destId="{97274749-77C9-4B99-BCA9-B6FD37ED6B7D}" srcOrd="0" destOrd="0" presId="urn:microsoft.com/office/officeart/2005/8/layout/hierarchy1"/>
    <dgm:cxn modelId="{AF025B3D-C479-4384-B128-4254BF7C9851}" type="presParOf" srcId="{E5488803-A3E7-4647-89E2-AAAFC107236D}" destId="{BC6CEA2B-5214-4C63-BD16-0721C4A37A59}" srcOrd="1" destOrd="0" presId="urn:microsoft.com/office/officeart/2005/8/layout/hierarchy1"/>
    <dgm:cxn modelId="{B1D716BE-6E68-4904-85A7-4FE64760B821}" type="presParOf" srcId="{EB5436E9-F972-4387-8A3C-E399BFF46887}" destId="{2585C173-FBAE-444C-964B-ACBAA21E19A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39AAA-399C-4F1D-8852-29E312213278}"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EC6ED663-633A-4EF1-8B47-B94260D0B9F5}">
      <dgm:prSet phldrT="[Text]" custT="1"/>
      <dgm:spPr/>
      <dgm:t>
        <a:bodyPr/>
        <a:lstStyle/>
        <a:p>
          <a:r>
            <a:rPr lang="en-US" sz="2000" dirty="0">
              <a:latin typeface="Century Gothic" panose="020B0502020202020204" pitchFamily="34" charset="0"/>
            </a:rPr>
            <a:t>Ashley Askew</a:t>
          </a:r>
        </a:p>
      </dgm:t>
    </dgm:pt>
    <dgm:pt modelId="{F1647971-F8C7-4DB3-B04D-F11A806ECB1F}" type="parTrans" cxnId="{02B23AA6-2475-4014-8D4C-E82A1ABE7854}">
      <dgm:prSet/>
      <dgm:spPr/>
      <dgm:t>
        <a:bodyPr/>
        <a:lstStyle/>
        <a:p>
          <a:endParaRPr lang="en-US" sz="1600" dirty="0"/>
        </a:p>
      </dgm:t>
    </dgm:pt>
    <dgm:pt modelId="{2FC0822A-8DF9-4E32-8697-B9AF026D3ABB}" type="sibTrans" cxnId="{02B23AA6-2475-4014-8D4C-E82A1ABE7854}">
      <dgm:prSet/>
      <dgm:spPr/>
      <dgm:t>
        <a:bodyPr/>
        <a:lstStyle/>
        <a:p>
          <a:endParaRPr lang="en-US" sz="1600"/>
        </a:p>
      </dgm:t>
    </dgm:pt>
    <dgm:pt modelId="{26AA3AF7-13ED-4A5F-A192-4B68065B9AAD}">
      <dgm:prSet phldrT="[Text]" custT="1"/>
      <dgm:spPr/>
      <dgm:t>
        <a:bodyPr/>
        <a:lstStyle/>
        <a:p>
          <a:r>
            <a:rPr lang="en-US" sz="2000" dirty="0">
              <a:latin typeface="Century Gothic" panose="020B0502020202020204" pitchFamily="34" charset="0"/>
            </a:rPr>
            <a:t>Denise Good</a:t>
          </a:r>
        </a:p>
      </dgm:t>
    </dgm:pt>
    <dgm:pt modelId="{359C5BD3-427C-4A92-BB1E-745DDF531B2C}" type="parTrans" cxnId="{94D45464-06C1-4D06-ACD7-A4C506A8CDEB}">
      <dgm:prSet/>
      <dgm:spPr/>
      <dgm:t>
        <a:bodyPr/>
        <a:lstStyle/>
        <a:p>
          <a:endParaRPr lang="en-US" sz="1600" dirty="0"/>
        </a:p>
      </dgm:t>
    </dgm:pt>
    <dgm:pt modelId="{CE83001C-D626-4A8F-886E-4736EC82DBCA}" type="sibTrans" cxnId="{94D45464-06C1-4D06-ACD7-A4C506A8CDEB}">
      <dgm:prSet/>
      <dgm:spPr/>
      <dgm:t>
        <a:bodyPr/>
        <a:lstStyle/>
        <a:p>
          <a:endParaRPr lang="en-US" sz="1600"/>
        </a:p>
      </dgm:t>
    </dgm:pt>
    <dgm:pt modelId="{9AC17C60-3581-4EC8-B9D0-C3A22702574E}">
      <dgm:prSet phldrT="[Text]" custT="1"/>
      <dgm:spPr/>
      <dgm:t>
        <a:bodyPr/>
        <a:lstStyle/>
        <a:p>
          <a:pPr>
            <a:lnSpc>
              <a:spcPct val="100000"/>
            </a:lnSpc>
          </a:pPr>
          <a:r>
            <a:rPr lang="en-US" sz="2400" dirty="0">
              <a:latin typeface="Century Gothic" panose="020B0502020202020204" pitchFamily="34" charset="0"/>
            </a:rPr>
            <a:t>Tax Collector</a:t>
          </a:r>
        </a:p>
        <a:p>
          <a:pPr>
            <a:lnSpc>
              <a:spcPct val="100000"/>
            </a:lnSpc>
          </a:pPr>
          <a:r>
            <a:rPr lang="en-US" sz="2000" dirty="0">
              <a:latin typeface="Century Gothic" panose="020B0502020202020204" pitchFamily="34" charset="0"/>
            </a:rPr>
            <a:t>Irma Weir</a:t>
          </a:r>
        </a:p>
      </dgm:t>
    </dgm:pt>
    <dgm:pt modelId="{CEF28082-EC5C-4D8A-BDEA-509197BBD042}" type="sibTrans" cxnId="{7AE89D84-C91A-4E92-BE38-2C025A131510}">
      <dgm:prSet/>
      <dgm:spPr/>
      <dgm:t>
        <a:bodyPr/>
        <a:lstStyle/>
        <a:p>
          <a:endParaRPr lang="en-US" sz="1600"/>
        </a:p>
      </dgm:t>
    </dgm:pt>
    <dgm:pt modelId="{771916C0-0823-4128-AFE6-C5B3EA5E7381}" type="parTrans" cxnId="{7AE89D84-C91A-4E92-BE38-2C025A131510}">
      <dgm:prSet/>
      <dgm:spPr/>
      <dgm:t>
        <a:bodyPr/>
        <a:lstStyle/>
        <a:p>
          <a:endParaRPr lang="en-US" sz="1600"/>
        </a:p>
      </dgm:t>
    </dgm:pt>
    <dgm:pt modelId="{813CF9E0-488D-4359-A13E-8A93D317E58B}" type="pres">
      <dgm:prSet presAssocID="{E1B39AAA-399C-4F1D-8852-29E312213278}" presName="hierChild1" presStyleCnt="0">
        <dgm:presLayoutVars>
          <dgm:chPref val="1"/>
          <dgm:dir/>
          <dgm:animOne val="branch"/>
          <dgm:animLvl val="lvl"/>
          <dgm:resizeHandles/>
        </dgm:presLayoutVars>
      </dgm:prSet>
      <dgm:spPr/>
    </dgm:pt>
    <dgm:pt modelId="{2B776A61-399B-473B-9C6F-B7B8E2CD1A28}" type="pres">
      <dgm:prSet presAssocID="{9AC17C60-3581-4EC8-B9D0-C3A22702574E}" presName="hierRoot1" presStyleCnt="0"/>
      <dgm:spPr/>
    </dgm:pt>
    <dgm:pt modelId="{F3476DE4-4C1E-47BD-948D-9F08B41BF9F0}" type="pres">
      <dgm:prSet presAssocID="{9AC17C60-3581-4EC8-B9D0-C3A22702574E}" presName="composite" presStyleCnt="0"/>
      <dgm:spPr/>
    </dgm:pt>
    <dgm:pt modelId="{44DE6881-C92A-47AD-B716-210245DBF26A}" type="pres">
      <dgm:prSet presAssocID="{9AC17C60-3581-4EC8-B9D0-C3A22702574E}" presName="background" presStyleLbl="node0" presStyleIdx="0" presStyleCnt="1"/>
      <dgm:spPr/>
    </dgm:pt>
    <dgm:pt modelId="{D05FDC5A-B828-4946-AE7F-C15E01A546EC}" type="pres">
      <dgm:prSet presAssocID="{9AC17C60-3581-4EC8-B9D0-C3A22702574E}" presName="text" presStyleLbl="fgAcc0" presStyleIdx="0" presStyleCnt="1">
        <dgm:presLayoutVars>
          <dgm:chPref val="3"/>
        </dgm:presLayoutVars>
      </dgm:prSet>
      <dgm:spPr/>
    </dgm:pt>
    <dgm:pt modelId="{7FDCAE60-2D9F-4A4A-838C-1A9F09CE9824}" type="pres">
      <dgm:prSet presAssocID="{9AC17C60-3581-4EC8-B9D0-C3A22702574E}" presName="hierChild2" presStyleCnt="0"/>
      <dgm:spPr/>
    </dgm:pt>
    <dgm:pt modelId="{AC6161D9-CD31-4B0C-89A6-2CD5271F9152}" type="pres">
      <dgm:prSet presAssocID="{F1647971-F8C7-4DB3-B04D-F11A806ECB1F}" presName="Name10" presStyleLbl="parChTrans1D2" presStyleIdx="0" presStyleCnt="2"/>
      <dgm:spPr/>
    </dgm:pt>
    <dgm:pt modelId="{4CF73FC9-E720-45C2-BB81-BEBF89C5AC4C}" type="pres">
      <dgm:prSet presAssocID="{EC6ED663-633A-4EF1-8B47-B94260D0B9F5}" presName="hierRoot2" presStyleCnt="0"/>
      <dgm:spPr/>
    </dgm:pt>
    <dgm:pt modelId="{132A66E8-16D4-4787-A02A-C84D65382387}" type="pres">
      <dgm:prSet presAssocID="{EC6ED663-633A-4EF1-8B47-B94260D0B9F5}" presName="composite2" presStyleCnt="0"/>
      <dgm:spPr/>
    </dgm:pt>
    <dgm:pt modelId="{9BD61EE2-7B5B-4987-9496-122592E6385A}" type="pres">
      <dgm:prSet presAssocID="{EC6ED663-633A-4EF1-8B47-B94260D0B9F5}" presName="background2" presStyleLbl="node2" presStyleIdx="0" presStyleCnt="2"/>
      <dgm:spPr/>
    </dgm:pt>
    <dgm:pt modelId="{E97D2BD9-B968-4D96-950E-0C4BF4ED0F9B}" type="pres">
      <dgm:prSet presAssocID="{EC6ED663-633A-4EF1-8B47-B94260D0B9F5}" presName="text2" presStyleLbl="fgAcc2" presStyleIdx="0" presStyleCnt="2">
        <dgm:presLayoutVars>
          <dgm:chPref val="3"/>
        </dgm:presLayoutVars>
      </dgm:prSet>
      <dgm:spPr/>
    </dgm:pt>
    <dgm:pt modelId="{798F83E9-EBDE-4D7C-8936-137F7FCD8364}" type="pres">
      <dgm:prSet presAssocID="{EC6ED663-633A-4EF1-8B47-B94260D0B9F5}" presName="hierChild3" presStyleCnt="0"/>
      <dgm:spPr/>
    </dgm:pt>
    <dgm:pt modelId="{35ACCDB1-75DD-4E2C-83B2-1C5016C2B8B5}" type="pres">
      <dgm:prSet presAssocID="{359C5BD3-427C-4A92-BB1E-745DDF531B2C}" presName="Name10" presStyleLbl="parChTrans1D2" presStyleIdx="1" presStyleCnt="2"/>
      <dgm:spPr/>
    </dgm:pt>
    <dgm:pt modelId="{71CADDD0-E2DC-4381-B1D6-61E08791020E}" type="pres">
      <dgm:prSet presAssocID="{26AA3AF7-13ED-4A5F-A192-4B68065B9AAD}" presName="hierRoot2" presStyleCnt="0"/>
      <dgm:spPr/>
    </dgm:pt>
    <dgm:pt modelId="{66EB9538-BB65-46F5-950C-4692B5474A9F}" type="pres">
      <dgm:prSet presAssocID="{26AA3AF7-13ED-4A5F-A192-4B68065B9AAD}" presName="composite2" presStyleCnt="0"/>
      <dgm:spPr/>
    </dgm:pt>
    <dgm:pt modelId="{D2A63775-56AB-4AC2-9A86-72E47F7A8EAC}" type="pres">
      <dgm:prSet presAssocID="{26AA3AF7-13ED-4A5F-A192-4B68065B9AAD}" presName="background2" presStyleLbl="node2" presStyleIdx="1" presStyleCnt="2"/>
      <dgm:spPr/>
    </dgm:pt>
    <dgm:pt modelId="{DB601199-AE59-4500-909D-22F3F284A567}" type="pres">
      <dgm:prSet presAssocID="{26AA3AF7-13ED-4A5F-A192-4B68065B9AAD}" presName="text2" presStyleLbl="fgAcc2" presStyleIdx="1" presStyleCnt="2">
        <dgm:presLayoutVars>
          <dgm:chPref val="3"/>
        </dgm:presLayoutVars>
      </dgm:prSet>
      <dgm:spPr/>
    </dgm:pt>
    <dgm:pt modelId="{03DB1540-7ADE-427A-824D-3268039D50D9}" type="pres">
      <dgm:prSet presAssocID="{26AA3AF7-13ED-4A5F-A192-4B68065B9AAD}" presName="hierChild3" presStyleCnt="0"/>
      <dgm:spPr/>
    </dgm:pt>
  </dgm:ptLst>
  <dgm:cxnLst>
    <dgm:cxn modelId="{885B5A09-E18C-4A20-B049-EF81ECCEB927}" type="presOf" srcId="{26AA3AF7-13ED-4A5F-A192-4B68065B9AAD}" destId="{DB601199-AE59-4500-909D-22F3F284A567}" srcOrd="0" destOrd="0" presId="urn:microsoft.com/office/officeart/2005/8/layout/hierarchy1"/>
    <dgm:cxn modelId="{CBACD00E-9192-4299-A932-B4052B377829}" type="presOf" srcId="{E1B39AAA-399C-4F1D-8852-29E312213278}" destId="{813CF9E0-488D-4359-A13E-8A93D317E58B}" srcOrd="0" destOrd="0" presId="urn:microsoft.com/office/officeart/2005/8/layout/hierarchy1"/>
    <dgm:cxn modelId="{B756C457-B8E4-403F-93BE-FF842DF2B805}" type="presOf" srcId="{359C5BD3-427C-4A92-BB1E-745DDF531B2C}" destId="{35ACCDB1-75DD-4E2C-83B2-1C5016C2B8B5}" srcOrd="0" destOrd="0" presId="urn:microsoft.com/office/officeart/2005/8/layout/hierarchy1"/>
    <dgm:cxn modelId="{50281A5B-0A62-40C9-A8CE-22FA3207A29A}" type="presOf" srcId="{EC6ED663-633A-4EF1-8B47-B94260D0B9F5}" destId="{E97D2BD9-B968-4D96-950E-0C4BF4ED0F9B}" srcOrd="0" destOrd="0" presId="urn:microsoft.com/office/officeart/2005/8/layout/hierarchy1"/>
    <dgm:cxn modelId="{94D45464-06C1-4D06-ACD7-A4C506A8CDEB}" srcId="{9AC17C60-3581-4EC8-B9D0-C3A22702574E}" destId="{26AA3AF7-13ED-4A5F-A192-4B68065B9AAD}" srcOrd="1" destOrd="0" parTransId="{359C5BD3-427C-4A92-BB1E-745DDF531B2C}" sibTransId="{CE83001C-D626-4A8F-886E-4736EC82DBCA}"/>
    <dgm:cxn modelId="{7AE89D84-C91A-4E92-BE38-2C025A131510}" srcId="{E1B39AAA-399C-4F1D-8852-29E312213278}" destId="{9AC17C60-3581-4EC8-B9D0-C3A22702574E}" srcOrd="0" destOrd="0" parTransId="{771916C0-0823-4128-AFE6-C5B3EA5E7381}" sibTransId="{CEF28082-EC5C-4D8A-BDEA-509197BBD042}"/>
    <dgm:cxn modelId="{02B23AA6-2475-4014-8D4C-E82A1ABE7854}" srcId="{9AC17C60-3581-4EC8-B9D0-C3A22702574E}" destId="{EC6ED663-633A-4EF1-8B47-B94260D0B9F5}" srcOrd="0" destOrd="0" parTransId="{F1647971-F8C7-4DB3-B04D-F11A806ECB1F}" sibTransId="{2FC0822A-8DF9-4E32-8697-B9AF026D3ABB}"/>
    <dgm:cxn modelId="{E3ABDFCB-51B5-441D-8EAF-F6FB4F6DA449}" type="presOf" srcId="{9AC17C60-3581-4EC8-B9D0-C3A22702574E}" destId="{D05FDC5A-B828-4946-AE7F-C15E01A546EC}" srcOrd="0" destOrd="0" presId="urn:microsoft.com/office/officeart/2005/8/layout/hierarchy1"/>
    <dgm:cxn modelId="{DBAF86DE-9433-4437-A676-643EA3F5AFE6}" type="presOf" srcId="{F1647971-F8C7-4DB3-B04D-F11A806ECB1F}" destId="{AC6161D9-CD31-4B0C-89A6-2CD5271F9152}" srcOrd="0" destOrd="0" presId="urn:microsoft.com/office/officeart/2005/8/layout/hierarchy1"/>
    <dgm:cxn modelId="{7E27AB9D-A60E-4E23-A117-3F176B9271D5}" type="presParOf" srcId="{813CF9E0-488D-4359-A13E-8A93D317E58B}" destId="{2B776A61-399B-473B-9C6F-B7B8E2CD1A28}" srcOrd="0" destOrd="0" presId="urn:microsoft.com/office/officeart/2005/8/layout/hierarchy1"/>
    <dgm:cxn modelId="{7CF6BD33-717C-4804-8E79-47F7FAD415A6}" type="presParOf" srcId="{2B776A61-399B-473B-9C6F-B7B8E2CD1A28}" destId="{F3476DE4-4C1E-47BD-948D-9F08B41BF9F0}" srcOrd="0" destOrd="0" presId="urn:microsoft.com/office/officeart/2005/8/layout/hierarchy1"/>
    <dgm:cxn modelId="{C8A8E2C7-1E14-4AB4-B5AA-941DBFE1677C}" type="presParOf" srcId="{F3476DE4-4C1E-47BD-948D-9F08B41BF9F0}" destId="{44DE6881-C92A-47AD-B716-210245DBF26A}" srcOrd="0" destOrd="0" presId="urn:microsoft.com/office/officeart/2005/8/layout/hierarchy1"/>
    <dgm:cxn modelId="{D3F48436-2845-400D-A0C8-4DC7D3481A56}" type="presParOf" srcId="{F3476DE4-4C1E-47BD-948D-9F08B41BF9F0}" destId="{D05FDC5A-B828-4946-AE7F-C15E01A546EC}" srcOrd="1" destOrd="0" presId="urn:microsoft.com/office/officeart/2005/8/layout/hierarchy1"/>
    <dgm:cxn modelId="{5595C444-162F-4893-8DC5-09C590014F82}" type="presParOf" srcId="{2B776A61-399B-473B-9C6F-B7B8E2CD1A28}" destId="{7FDCAE60-2D9F-4A4A-838C-1A9F09CE9824}" srcOrd="1" destOrd="0" presId="urn:microsoft.com/office/officeart/2005/8/layout/hierarchy1"/>
    <dgm:cxn modelId="{B3E2EFCF-4A36-456F-A879-817FD02F626A}" type="presParOf" srcId="{7FDCAE60-2D9F-4A4A-838C-1A9F09CE9824}" destId="{AC6161D9-CD31-4B0C-89A6-2CD5271F9152}" srcOrd="0" destOrd="0" presId="urn:microsoft.com/office/officeart/2005/8/layout/hierarchy1"/>
    <dgm:cxn modelId="{C6520B72-5519-482F-A641-05CA39514B66}" type="presParOf" srcId="{7FDCAE60-2D9F-4A4A-838C-1A9F09CE9824}" destId="{4CF73FC9-E720-45C2-BB81-BEBF89C5AC4C}" srcOrd="1" destOrd="0" presId="urn:microsoft.com/office/officeart/2005/8/layout/hierarchy1"/>
    <dgm:cxn modelId="{2E6CB12F-EBA2-4C0E-9DFD-1BFC8F3A8716}" type="presParOf" srcId="{4CF73FC9-E720-45C2-BB81-BEBF89C5AC4C}" destId="{132A66E8-16D4-4787-A02A-C84D65382387}" srcOrd="0" destOrd="0" presId="urn:microsoft.com/office/officeart/2005/8/layout/hierarchy1"/>
    <dgm:cxn modelId="{81E5757A-3431-476E-BBB5-73AAB303C93E}" type="presParOf" srcId="{132A66E8-16D4-4787-A02A-C84D65382387}" destId="{9BD61EE2-7B5B-4987-9496-122592E6385A}" srcOrd="0" destOrd="0" presId="urn:microsoft.com/office/officeart/2005/8/layout/hierarchy1"/>
    <dgm:cxn modelId="{C2363AE3-86F6-492C-BB66-E17EFCF7E988}" type="presParOf" srcId="{132A66E8-16D4-4787-A02A-C84D65382387}" destId="{E97D2BD9-B968-4D96-950E-0C4BF4ED0F9B}" srcOrd="1" destOrd="0" presId="urn:microsoft.com/office/officeart/2005/8/layout/hierarchy1"/>
    <dgm:cxn modelId="{5D9A5023-7EC1-49FD-B925-6EDC6EE95C63}" type="presParOf" srcId="{4CF73FC9-E720-45C2-BB81-BEBF89C5AC4C}" destId="{798F83E9-EBDE-4D7C-8936-137F7FCD8364}" srcOrd="1" destOrd="0" presId="urn:microsoft.com/office/officeart/2005/8/layout/hierarchy1"/>
    <dgm:cxn modelId="{CA16E877-1533-48F9-BB8C-04E18626EB0D}" type="presParOf" srcId="{7FDCAE60-2D9F-4A4A-838C-1A9F09CE9824}" destId="{35ACCDB1-75DD-4E2C-83B2-1C5016C2B8B5}" srcOrd="2" destOrd="0" presId="urn:microsoft.com/office/officeart/2005/8/layout/hierarchy1"/>
    <dgm:cxn modelId="{61BCAA11-85B9-4ACB-93D8-3707AB5381D4}" type="presParOf" srcId="{7FDCAE60-2D9F-4A4A-838C-1A9F09CE9824}" destId="{71CADDD0-E2DC-4381-B1D6-61E08791020E}" srcOrd="3" destOrd="0" presId="urn:microsoft.com/office/officeart/2005/8/layout/hierarchy1"/>
    <dgm:cxn modelId="{B3B3E9DD-9E90-480E-BA8C-3D69D543AE64}" type="presParOf" srcId="{71CADDD0-E2DC-4381-B1D6-61E08791020E}" destId="{66EB9538-BB65-46F5-950C-4692B5474A9F}" srcOrd="0" destOrd="0" presId="urn:microsoft.com/office/officeart/2005/8/layout/hierarchy1"/>
    <dgm:cxn modelId="{D872BE1A-5D15-4B78-9919-FDA3DDEB35AD}" type="presParOf" srcId="{66EB9538-BB65-46F5-950C-4692B5474A9F}" destId="{D2A63775-56AB-4AC2-9A86-72E47F7A8EAC}" srcOrd="0" destOrd="0" presId="urn:microsoft.com/office/officeart/2005/8/layout/hierarchy1"/>
    <dgm:cxn modelId="{3C79CE5C-EE8F-46BD-BF6F-4AF70583E137}" type="presParOf" srcId="{66EB9538-BB65-46F5-950C-4692B5474A9F}" destId="{DB601199-AE59-4500-909D-22F3F284A567}" srcOrd="1" destOrd="0" presId="urn:microsoft.com/office/officeart/2005/8/layout/hierarchy1"/>
    <dgm:cxn modelId="{6DA4AE17-8CF3-48C9-B4F8-CB2FCC6836B3}" type="presParOf" srcId="{71CADDD0-E2DC-4381-B1D6-61E08791020E}" destId="{03DB1540-7ADE-427A-824D-3268039D50D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E6D753-DA6C-46B7-AB45-49B39300FD51}" type="doc">
      <dgm:prSet loTypeId="urn:microsoft.com/office/officeart/2005/8/layout/hierarchy1" loCatId="hierarchy" qsTypeId="urn:microsoft.com/office/officeart/2005/8/quickstyle/simple4" qsCatId="simple" csTypeId="urn:microsoft.com/office/officeart/2005/8/colors/accent5_2" csCatId="accent5" phldr="1"/>
      <dgm:spPr/>
      <dgm:t>
        <a:bodyPr/>
        <a:lstStyle/>
        <a:p>
          <a:endParaRPr lang="en-US"/>
        </a:p>
      </dgm:t>
    </dgm:pt>
    <dgm:pt modelId="{78FB22C7-946D-40B9-B8B8-AD389DB9D244}">
      <dgm:prSet phldrT="[Text]" custT="1"/>
      <dgm:spPr/>
      <dgm:t>
        <a:bodyPr/>
        <a:lstStyle/>
        <a:p>
          <a:r>
            <a:rPr lang="en-US" sz="2000" dirty="0">
              <a:latin typeface="Century Gothic" panose="020B0502020202020204" pitchFamily="34" charset="0"/>
            </a:rPr>
            <a:t>IT Director</a:t>
          </a:r>
          <a:br>
            <a:rPr lang="en-US" sz="2300" dirty="0">
              <a:latin typeface="Century Gothic" panose="020B0502020202020204" pitchFamily="34" charset="0"/>
            </a:rPr>
          </a:br>
          <a:r>
            <a:rPr lang="en-US" sz="1600" dirty="0">
              <a:latin typeface="Century Gothic" panose="020B0502020202020204" pitchFamily="34" charset="0"/>
            </a:rPr>
            <a:t>Stan Wilkinson</a:t>
          </a:r>
        </a:p>
      </dgm:t>
    </dgm:pt>
    <dgm:pt modelId="{46C44C92-7E45-4900-9E70-9E680B5E2F3A}" type="parTrans" cxnId="{BE2563F4-CFB9-413E-BFC4-22C6148E4C2E}">
      <dgm:prSet/>
      <dgm:spPr/>
      <dgm:t>
        <a:bodyPr/>
        <a:lstStyle/>
        <a:p>
          <a:endParaRPr lang="en-US">
            <a:latin typeface="Century Gothic" panose="020B0502020202020204" pitchFamily="34" charset="0"/>
          </a:endParaRPr>
        </a:p>
      </dgm:t>
    </dgm:pt>
    <dgm:pt modelId="{9D99380B-6B2C-4219-B57C-CB83139165A4}" type="sibTrans" cxnId="{BE2563F4-CFB9-413E-BFC4-22C6148E4C2E}">
      <dgm:prSet/>
      <dgm:spPr/>
      <dgm:t>
        <a:bodyPr/>
        <a:lstStyle/>
        <a:p>
          <a:endParaRPr lang="en-US">
            <a:latin typeface="Century Gothic" panose="020B0502020202020204" pitchFamily="34" charset="0"/>
          </a:endParaRPr>
        </a:p>
      </dgm:t>
    </dgm:pt>
    <dgm:pt modelId="{5C54A8E8-A06C-4B42-A857-41F39D0FB30B}" type="asst">
      <dgm:prSet phldrT="[Text]" custT="1"/>
      <dgm:spPr/>
      <dgm:t>
        <a:bodyPr/>
        <a:lstStyle/>
        <a:p>
          <a:pPr>
            <a:spcAft>
              <a:spcPts val="798"/>
            </a:spcAft>
          </a:pPr>
          <a:r>
            <a:rPr lang="en-US" sz="2000" dirty="0">
              <a:latin typeface="Century Gothic" panose="020B0502020202020204" pitchFamily="34" charset="0"/>
            </a:rPr>
            <a:t>Media/</a:t>
          </a:r>
          <a:br>
            <a:rPr lang="en-US" sz="2000" dirty="0">
              <a:latin typeface="Century Gothic" panose="020B0502020202020204" pitchFamily="34" charset="0"/>
            </a:rPr>
          </a:br>
          <a:r>
            <a:rPr lang="en-US" sz="2000" dirty="0">
              <a:latin typeface="Century Gothic" panose="020B0502020202020204" pitchFamily="34" charset="0"/>
            </a:rPr>
            <a:t>Technician</a:t>
          </a:r>
          <a:br>
            <a:rPr lang="en-US" sz="2300" dirty="0">
              <a:latin typeface="Century Gothic" panose="020B0502020202020204" pitchFamily="34" charset="0"/>
            </a:rPr>
          </a:br>
          <a:r>
            <a:rPr lang="en-US" sz="1600" dirty="0">
              <a:latin typeface="Century Gothic" panose="020B0502020202020204" pitchFamily="34" charset="0"/>
            </a:rPr>
            <a:t>Steven Hollow</a:t>
          </a:r>
        </a:p>
      </dgm:t>
    </dgm:pt>
    <dgm:pt modelId="{9B37F794-B88E-4EC4-811B-2B64602D49D4}" type="parTrans" cxnId="{2E0900D7-CEA7-4F6D-87E0-4FA1D3B68C9B}">
      <dgm:prSet/>
      <dgm:spPr/>
      <dgm:t>
        <a:bodyPr/>
        <a:lstStyle/>
        <a:p>
          <a:endParaRPr lang="en-US">
            <a:latin typeface="Century Gothic" panose="020B0502020202020204" pitchFamily="34" charset="0"/>
          </a:endParaRPr>
        </a:p>
      </dgm:t>
    </dgm:pt>
    <dgm:pt modelId="{0DE2FC57-EAB6-4DC2-95A8-E7E0E5B82E4B}" type="sibTrans" cxnId="{2E0900D7-CEA7-4F6D-87E0-4FA1D3B68C9B}">
      <dgm:prSet/>
      <dgm:spPr/>
      <dgm:t>
        <a:bodyPr/>
        <a:lstStyle/>
        <a:p>
          <a:endParaRPr lang="en-US">
            <a:latin typeface="Century Gothic" panose="020B0502020202020204" pitchFamily="34" charset="0"/>
          </a:endParaRPr>
        </a:p>
      </dgm:t>
    </dgm:pt>
    <dgm:pt modelId="{85487395-4C3C-4177-8D9F-893715BA48AA}" type="asst">
      <dgm:prSet phldrT="[Text]" custT="1"/>
      <dgm:spPr/>
      <dgm:t>
        <a:bodyPr/>
        <a:lstStyle/>
        <a:p>
          <a:r>
            <a:rPr lang="en-US" sz="2000" dirty="0">
              <a:latin typeface="Century Gothic" panose="020B0502020202020204" pitchFamily="34" charset="0"/>
            </a:rPr>
            <a:t>Media/</a:t>
          </a:r>
          <a:br>
            <a:rPr lang="en-US" sz="2000" dirty="0">
              <a:latin typeface="Century Gothic" panose="020B0502020202020204" pitchFamily="34" charset="0"/>
            </a:rPr>
          </a:br>
          <a:r>
            <a:rPr lang="en-US" sz="2000" dirty="0">
              <a:latin typeface="Century Gothic" panose="020B0502020202020204" pitchFamily="34" charset="0"/>
            </a:rPr>
            <a:t>Technician</a:t>
          </a:r>
          <a:br>
            <a:rPr lang="en-US" sz="2300" dirty="0">
              <a:latin typeface="Century Gothic" panose="020B0502020202020204" pitchFamily="34" charset="0"/>
            </a:rPr>
          </a:br>
          <a:r>
            <a:rPr lang="en-US" sz="1600" dirty="0">
              <a:latin typeface="Century Gothic" panose="020B0502020202020204" pitchFamily="34" charset="0"/>
            </a:rPr>
            <a:t>Yuen Cheung Chan</a:t>
          </a:r>
        </a:p>
      </dgm:t>
    </dgm:pt>
    <dgm:pt modelId="{CCFB5E2E-852B-44B5-87D6-04AEC4B6CD12}" type="parTrans" cxnId="{86C7F407-AA81-458A-B5C5-9E79A2231880}">
      <dgm:prSet/>
      <dgm:spPr/>
      <dgm:t>
        <a:bodyPr/>
        <a:lstStyle/>
        <a:p>
          <a:endParaRPr lang="en-US">
            <a:latin typeface="Century Gothic" panose="020B0502020202020204" pitchFamily="34" charset="0"/>
          </a:endParaRPr>
        </a:p>
      </dgm:t>
    </dgm:pt>
    <dgm:pt modelId="{0EF8B0F7-4F34-48C2-91A2-3BEF4EDA00E6}" type="sibTrans" cxnId="{86C7F407-AA81-458A-B5C5-9E79A2231880}">
      <dgm:prSet/>
      <dgm:spPr/>
      <dgm:t>
        <a:bodyPr/>
        <a:lstStyle/>
        <a:p>
          <a:endParaRPr lang="en-US">
            <a:latin typeface="Century Gothic" panose="020B0502020202020204" pitchFamily="34" charset="0"/>
          </a:endParaRPr>
        </a:p>
      </dgm:t>
    </dgm:pt>
    <dgm:pt modelId="{C1C5B803-3514-496E-AAFD-15127C619F69}" type="pres">
      <dgm:prSet presAssocID="{1FE6D753-DA6C-46B7-AB45-49B39300FD51}" presName="hierChild1" presStyleCnt="0">
        <dgm:presLayoutVars>
          <dgm:chPref val="1"/>
          <dgm:dir/>
          <dgm:animOne val="branch"/>
          <dgm:animLvl val="lvl"/>
          <dgm:resizeHandles/>
        </dgm:presLayoutVars>
      </dgm:prSet>
      <dgm:spPr/>
    </dgm:pt>
    <dgm:pt modelId="{41B0DFC4-35BA-4905-9A09-C5BE01616509}" type="pres">
      <dgm:prSet presAssocID="{78FB22C7-946D-40B9-B8B8-AD389DB9D244}" presName="hierRoot1" presStyleCnt="0"/>
      <dgm:spPr/>
    </dgm:pt>
    <dgm:pt modelId="{4A9E1AC0-B860-4A3F-BBDA-3CF9A00FD2CF}" type="pres">
      <dgm:prSet presAssocID="{78FB22C7-946D-40B9-B8B8-AD389DB9D244}" presName="composite" presStyleCnt="0"/>
      <dgm:spPr/>
    </dgm:pt>
    <dgm:pt modelId="{6D182FA4-C63A-4A14-A4D9-2F13B0865E45}" type="pres">
      <dgm:prSet presAssocID="{78FB22C7-946D-40B9-B8B8-AD389DB9D244}" presName="background" presStyleLbl="node0" presStyleIdx="0" presStyleCnt="1"/>
      <dgm:spPr/>
    </dgm:pt>
    <dgm:pt modelId="{DDE1C821-F84B-462E-A7CE-3C2AC17F507F}" type="pres">
      <dgm:prSet presAssocID="{78FB22C7-946D-40B9-B8B8-AD389DB9D244}" presName="text" presStyleLbl="fgAcc0" presStyleIdx="0" presStyleCnt="1">
        <dgm:presLayoutVars>
          <dgm:chPref val="3"/>
        </dgm:presLayoutVars>
      </dgm:prSet>
      <dgm:spPr/>
    </dgm:pt>
    <dgm:pt modelId="{28DD31AB-2130-42CE-A8B1-3DD0DAF61C37}" type="pres">
      <dgm:prSet presAssocID="{78FB22C7-946D-40B9-B8B8-AD389DB9D244}" presName="hierChild2" presStyleCnt="0"/>
      <dgm:spPr/>
    </dgm:pt>
    <dgm:pt modelId="{18E3A5F5-E4AC-44E0-A8F1-D66104F2BA46}" type="pres">
      <dgm:prSet presAssocID="{9B37F794-B88E-4EC4-811B-2B64602D49D4}" presName="Name10" presStyleLbl="parChTrans1D2" presStyleIdx="0" presStyleCnt="2"/>
      <dgm:spPr/>
    </dgm:pt>
    <dgm:pt modelId="{77476860-9A00-42C7-80A4-71131FEA9F3F}" type="pres">
      <dgm:prSet presAssocID="{5C54A8E8-A06C-4B42-A857-41F39D0FB30B}" presName="hierRoot2" presStyleCnt="0"/>
      <dgm:spPr/>
    </dgm:pt>
    <dgm:pt modelId="{1B08438B-FE0E-4321-B193-E87780376AF6}" type="pres">
      <dgm:prSet presAssocID="{5C54A8E8-A06C-4B42-A857-41F39D0FB30B}" presName="composite2" presStyleCnt="0"/>
      <dgm:spPr/>
    </dgm:pt>
    <dgm:pt modelId="{21E336A8-4796-4EEB-B1D5-FAC72F1FBB43}" type="pres">
      <dgm:prSet presAssocID="{5C54A8E8-A06C-4B42-A857-41F39D0FB30B}" presName="background2" presStyleLbl="asst1" presStyleIdx="0" presStyleCnt="2"/>
      <dgm:spPr/>
    </dgm:pt>
    <dgm:pt modelId="{F285D441-6B95-44E7-B62B-ECE45BA62A4E}" type="pres">
      <dgm:prSet presAssocID="{5C54A8E8-A06C-4B42-A857-41F39D0FB30B}" presName="text2" presStyleLbl="fgAcc2" presStyleIdx="0" presStyleCnt="2">
        <dgm:presLayoutVars>
          <dgm:chPref val="3"/>
        </dgm:presLayoutVars>
      </dgm:prSet>
      <dgm:spPr/>
    </dgm:pt>
    <dgm:pt modelId="{9EE55145-203D-4E19-9867-4090B4787EE7}" type="pres">
      <dgm:prSet presAssocID="{5C54A8E8-A06C-4B42-A857-41F39D0FB30B}" presName="hierChild3" presStyleCnt="0"/>
      <dgm:spPr/>
    </dgm:pt>
    <dgm:pt modelId="{A3239C48-4FA2-4F12-9D0F-373A165390F2}" type="pres">
      <dgm:prSet presAssocID="{CCFB5E2E-852B-44B5-87D6-04AEC4B6CD12}" presName="Name10" presStyleLbl="parChTrans1D2" presStyleIdx="1" presStyleCnt="2"/>
      <dgm:spPr/>
    </dgm:pt>
    <dgm:pt modelId="{2FAC4EBA-53B8-4C7E-AEDA-BE496AB7584E}" type="pres">
      <dgm:prSet presAssocID="{85487395-4C3C-4177-8D9F-893715BA48AA}" presName="hierRoot2" presStyleCnt="0"/>
      <dgm:spPr/>
    </dgm:pt>
    <dgm:pt modelId="{0F5F2E4C-27A9-4556-8B37-CD593D3015C5}" type="pres">
      <dgm:prSet presAssocID="{85487395-4C3C-4177-8D9F-893715BA48AA}" presName="composite2" presStyleCnt="0"/>
      <dgm:spPr/>
    </dgm:pt>
    <dgm:pt modelId="{A4709A2E-9D47-4E87-A27E-A090933BD2AC}" type="pres">
      <dgm:prSet presAssocID="{85487395-4C3C-4177-8D9F-893715BA48AA}" presName="background2" presStyleLbl="asst1" presStyleIdx="1" presStyleCnt="2"/>
      <dgm:spPr/>
    </dgm:pt>
    <dgm:pt modelId="{09FCDDE2-F43A-45A6-98A5-B94E9D8FF7D2}" type="pres">
      <dgm:prSet presAssocID="{85487395-4C3C-4177-8D9F-893715BA48AA}" presName="text2" presStyleLbl="fgAcc2" presStyleIdx="1" presStyleCnt="2">
        <dgm:presLayoutVars>
          <dgm:chPref val="3"/>
        </dgm:presLayoutVars>
      </dgm:prSet>
      <dgm:spPr/>
    </dgm:pt>
    <dgm:pt modelId="{869C5857-D439-40B7-999B-86D543A0DFF5}" type="pres">
      <dgm:prSet presAssocID="{85487395-4C3C-4177-8D9F-893715BA48AA}" presName="hierChild3" presStyleCnt="0"/>
      <dgm:spPr/>
    </dgm:pt>
  </dgm:ptLst>
  <dgm:cxnLst>
    <dgm:cxn modelId="{86C7F407-AA81-458A-B5C5-9E79A2231880}" srcId="{78FB22C7-946D-40B9-B8B8-AD389DB9D244}" destId="{85487395-4C3C-4177-8D9F-893715BA48AA}" srcOrd="1" destOrd="0" parTransId="{CCFB5E2E-852B-44B5-87D6-04AEC4B6CD12}" sibTransId="{0EF8B0F7-4F34-48C2-91A2-3BEF4EDA00E6}"/>
    <dgm:cxn modelId="{FF657143-AAEF-491C-9D1F-9045BAB945E2}" type="presOf" srcId="{5C54A8E8-A06C-4B42-A857-41F39D0FB30B}" destId="{F285D441-6B95-44E7-B62B-ECE45BA62A4E}" srcOrd="0" destOrd="0" presId="urn:microsoft.com/office/officeart/2005/8/layout/hierarchy1"/>
    <dgm:cxn modelId="{A6DBC045-71E3-4DF8-874B-8F7DB2DE4884}" type="presOf" srcId="{78FB22C7-946D-40B9-B8B8-AD389DB9D244}" destId="{DDE1C821-F84B-462E-A7CE-3C2AC17F507F}" srcOrd="0" destOrd="0" presId="urn:microsoft.com/office/officeart/2005/8/layout/hierarchy1"/>
    <dgm:cxn modelId="{F7586B58-4A63-47F5-A414-472CAD4FDC0B}" type="presOf" srcId="{9B37F794-B88E-4EC4-811B-2B64602D49D4}" destId="{18E3A5F5-E4AC-44E0-A8F1-D66104F2BA46}" srcOrd="0" destOrd="0" presId="urn:microsoft.com/office/officeart/2005/8/layout/hierarchy1"/>
    <dgm:cxn modelId="{536F229A-E95B-44DF-A24F-CDF6C867E9DB}" type="presOf" srcId="{CCFB5E2E-852B-44B5-87D6-04AEC4B6CD12}" destId="{A3239C48-4FA2-4F12-9D0F-373A165390F2}" srcOrd="0" destOrd="0" presId="urn:microsoft.com/office/officeart/2005/8/layout/hierarchy1"/>
    <dgm:cxn modelId="{083540CC-B399-446C-AAEB-01D0DD1401FA}" type="presOf" srcId="{1FE6D753-DA6C-46B7-AB45-49B39300FD51}" destId="{C1C5B803-3514-496E-AAFD-15127C619F69}" srcOrd="0" destOrd="0" presId="urn:microsoft.com/office/officeart/2005/8/layout/hierarchy1"/>
    <dgm:cxn modelId="{2E0900D7-CEA7-4F6D-87E0-4FA1D3B68C9B}" srcId="{78FB22C7-946D-40B9-B8B8-AD389DB9D244}" destId="{5C54A8E8-A06C-4B42-A857-41F39D0FB30B}" srcOrd="0" destOrd="0" parTransId="{9B37F794-B88E-4EC4-811B-2B64602D49D4}" sibTransId="{0DE2FC57-EAB6-4DC2-95A8-E7E0E5B82E4B}"/>
    <dgm:cxn modelId="{FC7ABBDF-F201-46B7-A99C-7958F7C185E8}" type="presOf" srcId="{85487395-4C3C-4177-8D9F-893715BA48AA}" destId="{09FCDDE2-F43A-45A6-98A5-B94E9D8FF7D2}" srcOrd="0" destOrd="0" presId="urn:microsoft.com/office/officeart/2005/8/layout/hierarchy1"/>
    <dgm:cxn modelId="{BE2563F4-CFB9-413E-BFC4-22C6148E4C2E}" srcId="{1FE6D753-DA6C-46B7-AB45-49B39300FD51}" destId="{78FB22C7-946D-40B9-B8B8-AD389DB9D244}" srcOrd="0" destOrd="0" parTransId="{46C44C92-7E45-4900-9E70-9E680B5E2F3A}" sibTransId="{9D99380B-6B2C-4219-B57C-CB83139165A4}"/>
    <dgm:cxn modelId="{A5FD138F-8CCB-4D6C-88C7-7390FA255B3B}" type="presParOf" srcId="{C1C5B803-3514-496E-AAFD-15127C619F69}" destId="{41B0DFC4-35BA-4905-9A09-C5BE01616509}" srcOrd="0" destOrd="0" presId="urn:microsoft.com/office/officeart/2005/8/layout/hierarchy1"/>
    <dgm:cxn modelId="{D06EE9B5-ABAE-4AF0-B01C-2C055997CBAB}" type="presParOf" srcId="{41B0DFC4-35BA-4905-9A09-C5BE01616509}" destId="{4A9E1AC0-B860-4A3F-BBDA-3CF9A00FD2CF}" srcOrd="0" destOrd="0" presId="urn:microsoft.com/office/officeart/2005/8/layout/hierarchy1"/>
    <dgm:cxn modelId="{461797A3-0B3E-4795-93A3-63C5FDF245AA}" type="presParOf" srcId="{4A9E1AC0-B860-4A3F-BBDA-3CF9A00FD2CF}" destId="{6D182FA4-C63A-4A14-A4D9-2F13B0865E45}" srcOrd="0" destOrd="0" presId="urn:microsoft.com/office/officeart/2005/8/layout/hierarchy1"/>
    <dgm:cxn modelId="{CD9EC173-B276-483B-8834-C1AB5A8993E8}" type="presParOf" srcId="{4A9E1AC0-B860-4A3F-BBDA-3CF9A00FD2CF}" destId="{DDE1C821-F84B-462E-A7CE-3C2AC17F507F}" srcOrd="1" destOrd="0" presId="urn:microsoft.com/office/officeart/2005/8/layout/hierarchy1"/>
    <dgm:cxn modelId="{96EADE38-882E-4A0C-8A50-12A629C23B54}" type="presParOf" srcId="{41B0DFC4-35BA-4905-9A09-C5BE01616509}" destId="{28DD31AB-2130-42CE-A8B1-3DD0DAF61C37}" srcOrd="1" destOrd="0" presId="urn:microsoft.com/office/officeart/2005/8/layout/hierarchy1"/>
    <dgm:cxn modelId="{5EA28007-56B0-4DE6-B593-AD6A7DEC3C42}" type="presParOf" srcId="{28DD31AB-2130-42CE-A8B1-3DD0DAF61C37}" destId="{18E3A5F5-E4AC-44E0-A8F1-D66104F2BA46}" srcOrd="0" destOrd="0" presId="urn:microsoft.com/office/officeart/2005/8/layout/hierarchy1"/>
    <dgm:cxn modelId="{ED506353-9E52-4239-84BC-4C1FE88790D8}" type="presParOf" srcId="{28DD31AB-2130-42CE-A8B1-3DD0DAF61C37}" destId="{77476860-9A00-42C7-80A4-71131FEA9F3F}" srcOrd="1" destOrd="0" presId="urn:microsoft.com/office/officeart/2005/8/layout/hierarchy1"/>
    <dgm:cxn modelId="{535F1113-F45D-4440-B370-AA4386E48631}" type="presParOf" srcId="{77476860-9A00-42C7-80A4-71131FEA9F3F}" destId="{1B08438B-FE0E-4321-B193-E87780376AF6}" srcOrd="0" destOrd="0" presId="urn:microsoft.com/office/officeart/2005/8/layout/hierarchy1"/>
    <dgm:cxn modelId="{6921B6D3-1055-402E-A7E6-9BD4E29FCEED}" type="presParOf" srcId="{1B08438B-FE0E-4321-B193-E87780376AF6}" destId="{21E336A8-4796-4EEB-B1D5-FAC72F1FBB43}" srcOrd="0" destOrd="0" presId="urn:microsoft.com/office/officeart/2005/8/layout/hierarchy1"/>
    <dgm:cxn modelId="{0012B66C-5692-42C7-848A-A23D41BCB70B}" type="presParOf" srcId="{1B08438B-FE0E-4321-B193-E87780376AF6}" destId="{F285D441-6B95-44E7-B62B-ECE45BA62A4E}" srcOrd="1" destOrd="0" presId="urn:microsoft.com/office/officeart/2005/8/layout/hierarchy1"/>
    <dgm:cxn modelId="{0FD6B6E7-BE7C-4246-B451-CA23C633C27E}" type="presParOf" srcId="{77476860-9A00-42C7-80A4-71131FEA9F3F}" destId="{9EE55145-203D-4E19-9867-4090B4787EE7}" srcOrd="1" destOrd="0" presId="urn:microsoft.com/office/officeart/2005/8/layout/hierarchy1"/>
    <dgm:cxn modelId="{131C952D-7BFC-4397-A339-99B0F4E245CF}" type="presParOf" srcId="{28DD31AB-2130-42CE-A8B1-3DD0DAF61C37}" destId="{A3239C48-4FA2-4F12-9D0F-373A165390F2}" srcOrd="2" destOrd="0" presId="urn:microsoft.com/office/officeart/2005/8/layout/hierarchy1"/>
    <dgm:cxn modelId="{31175860-31D9-4B16-922F-2C7DB5170EAA}" type="presParOf" srcId="{28DD31AB-2130-42CE-A8B1-3DD0DAF61C37}" destId="{2FAC4EBA-53B8-4C7E-AEDA-BE496AB7584E}" srcOrd="3" destOrd="0" presId="urn:microsoft.com/office/officeart/2005/8/layout/hierarchy1"/>
    <dgm:cxn modelId="{501D6D02-09DF-435C-BE49-FCB8E9DA33AD}" type="presParOf" srcId="{2FAC4EBA-53B8-4C7E-AEDA-BE496AB7584E}" destId="{0F5F2E4C-27A9-4556-8B37-CD593D3015C5}" srcOrd="0" destOrd="0" presId="urn:microsoft.com/office/officeart/2005/8/layout/hierarchy1"/>
    <dgm:cxn modelId="{034FF4C3-9D00-4032-B59F-DCF75402C64E}" type="presParOf" srcId="{0F5F2E4C-27A9-4556-8B37-CD593D3015C5}" destId="{A4709A2E-9D47-4E87-A27E-A090933BD2AC}" srcOrd="0" destOrd="0" presId="urn:microsoft.com/office/officeart/2005/8/layout/hierarchy1"/>
    <dgm:cxn modelId="{6D0F394B-2E13-45B4-A3DC-D9556760C2D7}" type="presParOf" srcId="{0F5F2E4C-27A9-4556-8B37-CD593D3015C5}" destId="{09FCDDE2-F43A-45A6-98A5-B94E9D8FF7D2}" srcOrd="1" destOrd="0" presId="urn:microsoft.com/office/officeart/2005/8/layout/hierarchy1"/>
    <dgm:cxn modelId="{4AA75727-3F5D-4763-A0BD-ABECB5AD06E4}" type="presParOf" srcId="{2FAC4EBA-53B8-4C7E-AEDA-BE496AB7584E}" destId="{869C5857-D439-40B7-999B-86D543A0DFF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E6D753-DA6C-46B7-AB45-49B39300FD51}"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78FB22C7-946D-40B9-B8B8-AD389DB9D244}">
      <dgm:prSet phldrT="[Text]" custT="1"/>
      <dgm:spPr/>
      <dgm:t>
        <a:bodyPr/>
        <a:lstStyle/>
        <a:p>
          <a:r>
            <a:rPr lang="en-US" sz="1400" dirty="0">
              <a:latin typeface="Century Gothic" panose="020B0502020202020204" pitchFamily="34" charset="0"/>
            </a:rPr>
            <a:t>IT Director</a:t>
          </a:r>
          <a:br>
            <a:rPr lang="en-US" sz="1200" dirty="0">
              <a:latin typeface="Century Gothic" panose="020B0502020202020204" pitchFamily="34" charset="0"/>
            </a:rPr>
          </a:br>
          <a:r>
            <a:rPr lang="en-US" sz="1200" dirty="0">
              <a:latin typeface="Century Gothic" panose="020B0502020202020204" pitchFamily="34" charset="0"/>
            </a:rPr>
            <a:t>Stan Wilkinson</a:t>
          </a:r>
        </a:p>
      </dgm:t>
    </dgm:pt>
    <dgm:pt modelId="{46C44C92-7E45-4900-9E70-9E680B5E2F3A}" type="parTrans" cxnId="{BE2563F4-CFB9-413E-BFC4-22C6148E4C2E}">
      <dgm:prSet/>
      <dgm:spPr/>
      <dgm:t>
        <a:bodyPr/>
        <a:lstStyle/>
        <a:p>
          <a:endParaRPr lang="en-US" sz="1600">
            <a:latin typeface="Century Gothic" panose="020B0502020202020204" pitchFamily="34" charset="0"/>
          </a:endParaRPr>
        </a:p>
      </dgm:t>
    </dgm:pt>
    <dgm:pt modelId="{9D99380B-6B2C-4219-B57C-CB83139165A4}" type="sibTrans" cxnId="{BE2563F4-CFB9-413E-BFC4-22C6148E4C2E}">
      <dgm:prSet/>
      <dgm:spPr/>
      <dgm:t>
        <a:bodyPr/>
        <a:lstStyle/>
        <a:p>
          <a:endParaRPr lang="en-US" sz="1600">
            <a:latin typeface="Century Gothic" panose="020B0502020202020204" pitchFamily="34" charset="0"/>
          </a:endParaRPr>
        </a:p>
      </dgm:t>
    </dgm:pt>
    <dgm:pt modelId="{5C54A8E8-A06C-4B42-A857-41F39D0FB30B}" type="asst">
      <dgm:prSet phldrT="[Text]" custT="1"/>
      <dgm:spPr/>
      <dgm:t>
        <a:bodyPr/>
        <a:lstStyle/>
        <a:p>
          <a:r>
            <a:rPr lang="en-US" sz="1400" dirty="0">
              <a:latin typeface="Century Gothic" panose="020B0502020202020204" pitchFamily="34" charset="0"/>
            </a:rPr>
            <a:t>Primary Assistant &amp; IT/Media Technician</a:t>
          </a:r>
          <a:br>
            <a:rPr lang="en-US" sz="1200" dirty="0">
              <a:latin typeface="Century Gothic" panose="020B0502020202020204" pitchFamily="34" charset="0"/>
            </a:rPr>
          </a:br>
          <a:r>
            <a:rPr lang="en-US" sz="1200" dirty="0">
              <a:latin typeface="Century Gothic" panose="020B0502020202020204" pitchFamily="34" charset="0"/>
            </a:rPr>
            <a:t>Steven Hollow</a:t>
          </a:r>
        </a:p>
      </dgm:t>
    </dgm:pt>
    <dgm:pt modelId="{9B37F794-B88E-4EC4-811B-2B64602D49D4}" type="parTrans" cxnId="{2E0900D7-CEA7-4F6D-87E0-4FA1D3B68C9B}">
      <dgm:prSet/>
      <dgm:spPr/>
      <dgm:t>
        <a:bodyPr/>
        <a:lstStyle/>
        <a:p>
          <a:endParaRPr lang="en-US" sz="1600">
            <a:latin typeface="Century Gothic" panose="020B0502020202020204" pitchFamily="34" charset="0"/>
          </a:endParaRPr>
        </a:p>
      </dgm:t>
    </dgm:pt>
    <dgm:pt modelId="{0DE2FC57-EAB6-4DC2-95A8-E7E0E5B82E4B}" type="sibTrans" cxnId="{2E0900D7-CEA7-4F6D-87E0-4FA1D3B68C9B}">
      <dgm:prSet/>
      <dgm:spPr/>
      <dgm:t>
        <a:bodyPr/>
        <a:lstStyle/>
        <a:p>
          <a:endParaRPr lang="en-US" sz="1600">
            <a:latin typeface="Century Gothic" panose="020B0502020202020204" pitchFamily="34" charset="0"/>
          </a:endParaRPr>
        </a:p>
      </dgm:t>
    </dgm:pt>
    <dgm:pt modelId="{6F123179-0C30-4915-8EA5-BDFFC97AB95D}" type="asst">
      <dgm:prSet custT="1"/>
      <dgm:spPr/>
      <dgm:t>
        <a:bodyPr/>
        <a:lstStyle/>
        <a:p>
          <a:r>
            <a:rPr lang="en-US" sz="1400" dirty="0">
              <a:latin typeface="Century Gothic" panose="020B0502020202020204" pitchFamily="34" charset="0"/>
            </a:rPr>
            <a:t>IT Media Technician</a:t>
          </a:r>
          <a:br>
            <a:rPr lang="en-US" sz="1200" dirty="0">
              <a:latin typeface="Century Gothic" panose="020B0502020202020204" pitchFamily="34" charset="0"/>
            </a:rPr>
          </a:br>
          <a:r>
            <a:rPr lang="en-US" sz="1200" dirty="0">
              <a:latin typeface="Century Gothic" panose="020B0502020202020204" pitchFamily="34" charset="0"/>
            </a:rPr>
            <a:t>Yuen Cheung Chan</a:t>
          </a:r>
        </a:p>
      </dgm:t>
    </dgm:pt>
    <dgm:pt modelId="{01FED935-B55C-477F-BFFB-EC32A7FA289A}" type="parTrans" cxnId="{598985EC-526B-477F-BE40-B4ED39B176B6}">
      <dgm:prSet/>
      <dgm:spPr/>
      <dgm:t>
        <a:bodyPr/>
        <a:lstStyle/>
        <a:p>
          <a:endParaRPr lang="en-US" sz="1600">
            <a:latin typeface="Century Gothic" panose="020B0502020202020204" pitchFamily="34" charset="0"/>
          </a:endParaRPr>
        </a:p>
      </dgm:t>
    </dgm:pt>
    <dgm:pt modelId="{9EA5FC41-4382-4790-8920-9E4D924A5ED3}" type="sibTrans" cxnId="{598985EC-526B-477F-BE40-B4ED39B176B6}">
      <dgm:prSet/>
      <dgm:spPr/>
      <dgm:t>
        <a:bodyPr/>
        <a:lstStyle/>
        <a:p>
          <a:endParaRPr lang="en-US" sz="1600">
            <a:latin typeface="Century Gothic" panose="020B0502020202020204" pitchFamily="34" charset="0"/>
          </a:endParaRPr>
        </a:p>
      </dgm:t>
    </dgm:pt>
    <dgm:pt modelId="{229A3C86-3F00-4748-B681-FCC3111AB3F2}" type="pres">
      <dgm:prSet presAssocID="{1FE6D753-DA6C-46B7-AB45-49B39300FD51}" presName="hierChild1" presStyleCnt="0">
        <dgm:presLayoutVars>
          <dgm:chPref val="1"/>
          <dgm:dir/>
          <dgm:animOne val="branch"/>
          <dgm:animLvl val="lvl"/>
          <dgm:resizeHandles/>
        </dgm:presLayoutVars>
      </dgm:prSet>
      <dgm:spPr/>
    </dgm:pt>
    <dgm:pt modelId="{A7FC2194-B324-4BB5-BEB1-5333D5DB7687}" type="pres">
      <dgm:prSet presAssocID="{78FB22C7-946D-40B9-B8B8-AD389DB9D244}" presName="hierRoot1" presStyleCnt="0"/>
      <dgm:spPr/>
    </dgm:pt>
    <dgm:pt modelId="{B4632014-ECBC-486A-A5AA-019C94C021F6}" type="pres">
      <dgm:prSet presAssocID="{78FB22C7-946D-40B9-B8B8-AD389DB9D244}" presName="composite" presStyleCnt="0"/>
      <dgm:spPr/>
    </dgm:pt>
    <dgm:pt modelId="{F3BB3B82-A49E-4E86-A8C4-EF3185064A51}" type="pres">
      <dgm:prSet presAssocID="{78FB22C7-946D-40B9-B8B8-AD389DB9D244}" presName="background" presStyleLbl="node0" presStyleIdx="0" presStyleCnt="1"/>
      <dgm:spPr/>
    </dgm:pt>
    <dgm:pt modelId="{63527FDE-CE30-4A48-8553-D95AD8FCDE67}" type="pres">
      <dgm:prSet presAssocID="{78FB22C7-946D-40B9-B8B8-AD389DB9D244}" presName="text" presStyleLbl="fgAcc0" presStyleIdx="0" presStyleCnt="1">
        <dgm:presLayoutVars>
          <dgm:chPref val="3"/>
        </dgm:presLayoutVars>
      </dgm:prSet>
      <dgm:spPr/>
    </dgm:pt>
    <dgm:pt modelId="{C3243793-ECCD-4EDA-BF37-73C4FC0A80D9}" type="pres">
      <dgm:prSet presAssocID="{78FB22C7-946D-40B9-B8B8-AD389DB9D244}" presName="hierChild2" presStyleCnt="0"/>
      <dgm:spPr/>
    </dgm:pt>
    <dgm:pt modelId="{90907E7E-19AF-49B6-A022-5EA6C94FC193}" type="pres">
      <dgm:prSet presAssocID="{9B37F794-B88E-4EC4-811B-2B64602D49D4}" presName="Name10" presStyleLbl="parChTrans1D2" presStyleIdx="0" presStyleCnt="2"/>
      <dgm:spPr/>
    </dgm:pt>
    <dgm:pt modelId="{7049DD33-3B99-4EAF-955F-3C0F1BFC30A7}" type="pres">
      <dgm:prSet presAssocID="{5C54A8E8-A06C-4B42-A857-41F39D0FB30B}" presName="hierRoot2" presStyleCnt="0"/>
      <dgm:spPr/>
    </dgm:pt>
    <dgm:pt modelId="{46AD171F-6BD0-4D3F-A85E-2079202DCF57}" type="pres">
      <dgm:prSet presAssocID="{5C54A8E8-A06C-4B42-A857-41F39D0FB30B}" presName="composite2" presStyleCnt="0"/>
      <dgm:spPr/>
    </dgm:pt>
    <dgm:pt modelId="{B34D7B1C-BEAA-493C-8A3B-1C280FF0A2E5}" type="pres">
      <dgm:prSet presAssocID="{5C54A8E8-A06C-4B42-A857-41F39D0FB30B}" presName="background2" presStyleLbl="asst1" presStyleIdx="0" presStyleCnt="2"/>
      <dgm:spPr/>
    </dgm:pt>
    <dgm:pt modelId="{3837B3DB-0B1B-437B-B1EB-3F25CA82D2F0}" type="pres">
      <dgm:prSet presAssocID="{5C54A8E8-A06C-4B42-A857-41F39D0FB30B}" presName="text2" presStyleLbl="fgAcc2" presStyleIdx="0" presStyleCnt="2">
        <dgm:presLayoutVars>
          <dgm:chPref val="3"/>
        </dgm:presLayoutVars>
      </dgm:prSet>
      <dgm:spPr/>
    </dgm:pt>
    <dgm:pt modelId="{979C2412-475E-48CD-83CC-819A13383435}" type="pres">
      <dgm:prSet presAssocID="{5C54A8E8-A06C-4B42-A857-41F39D0FB30B}" presName="hierChild3" presStyleCnt="0"/>
      <dgm:spPr/>
    </dgm:pt>
    <dgm:pt modelId="{482E12B4-AA4A-47BF-AC20-5ADA45917CE1}" type="pres">
      <dgm:prSet presAssocID="{01FED935-B55C-477F-BFFB-EC32A7FA289A}" presName="Name10" presStyleLbl="parChTrans1D2" presStyleIdx="1" presStyleCnt="2"/>
      <dgm:spPr/>
    </dgm:pt>
    <dgm:pt modelId="{A5F94E0F-3C8B-4236-A671-B670BA2E71B6}" type="pres">
      <dgm:prSet presAssocID="{6F123179-0C30-4915-8EA5-BDFFC97AB95D}" presName="hierRoot2" presStyleCnt="0"/>
      <dgm:spPr/>
    </dgm:pt>
    <dgm:pt modelId="{6C3379FC-37B6-4C9E-9092-55ED2E24D460}" type="pres">
      <dgm:prSet presAssocID="{6F123179-0C30-4915-8EA5-BDFFC97AB95D}" presName="composite2" presStyleCnt="0"/>
      <dgm:spPr/>
    </dgm:pt>
    <dgm:pt modelId="{02864919-DF1D-4E6B-81AD-DFC013F25A7A}" type="pres">
      <dgm:prSet presAssocID="{6F123179-0C30-4915-8EA5-BDFFC97AB95D}" presName="background2" presStyleLbl="asst1" presStyleIdx="1" presStyleCnt="2"/>
      <dgm:spPr/>
    </dgm:pt>
    <dgm:pt modelId="{27C2C633-B67C-4B58-967B-A31EEAB5EB52}" type="pres">
      <dgm:prSet presAssocID="{6F123179-0C30-4915-8EA5-BDFFC97AB95D}" presName="text2" presStyleLbl="fgAcc2" presStyleIdx="1" presStyleCnt="2">
        <dgm:presLayoutVars>
          <dgm:chPref val="3"/>
        </dgm:presLayoutVars>
      </dgm:prSet>
      <dgm:spPr/>
    </dgm:pt>
    <dgm:pt modelId="{02A81119-E891-4058-8B51-ACB48C4671C8}" type="pres">
      <dgm:prSet presAssocID="{6F123179-0C30-4915-8EA5-BDFFC97AB95D}" presName="hierChild3" presStyleCnt="0"/>
      <dgm:spPr/>
    </dgm:pt>
  </dgm:ptLst>
  <dgm:cxnLst>
    <dgm:cxn modelId="{43BEFA5D-4519-4D96-A068-DFDDB2234D26}" type="presOf" srcId="{1FE6D753-DA6C-46B7-AB45-49B39300FD51}" destId="{229A3C86-3F00-4748-B681-FCC3111AB3F2}" srcOrd="0" destOrd="0" presId="urn:microsoft.com/office/officeart/2005/8/layout/hierarchy1"/>
    <dgm:cxn modelId="{507B9773-35D8-4DAD-AF45-B508A882021E}" type="presOf" srcId="{5C54A8E8-A06C-4B42-A857-41F39D0FB30B}" destId="{3837B3DB-0B1B-437B-B1EB-3F25CA82D2F0}" srcOrd="0" destOrd="0" presId="urn:microsoft.com/office/officeart/2005/8/layout/hierarchy1"/>
    <dgm:cxn modelId="{33658A7D-8006-4047-A78C-8ADCB722FF26}" type="presOf" srcId="{9B37F794-B88E-4EC4-811B-2B64602D49D4}" destId="{90907E7E-19AF-49B6-A022-5EA6C94FC193}" srcOrd="0" destOrd="0" presId="urn:microsoft.com/office/officeart/2005/8/layout/hierarchy1"/>
    <dgm:cxn modelId="{939E03AA-8C04-4E32-AABD-F8E835200AD4}" type="presOf" srcId="{01FED935-B55C-477F-BFFB-EC32A7FA289A}" destId="{482E12B4-AA4A-47BF-AC20-5ADA45917CE1}" srcOrd="0" destOrd="0" presId="urn:microsoft.com/office/officeart/2005/8/layout/hierarchy1"/>
    <dgm:cxn modelId="{82E542C1-4535-4BBD-94F5-4FF8E514A7B6}" type="presOf" srcId="{78FB22C7-946D-40B9-B8B8-AD389DB9D244}" destId="{63527FDE-CE30-4A48-8553-D95AD8FCDE67}" srcOrd="0" destOrd="0" presId="urn:microsoft.com/office/officeart/2005/8/layout/hierarchy1"/>
    <dgm:cxn modelId="{2E0900D7-CEA7-4F6D-87E0-4FA1D3B68C9B}" srcId="{78FB22C7-946D-40B9-B8B8-AD389DB9D244}" destId="{5C54A8E8-A06C-4B42-A857-41F39D0FB30B}" srcOrd="0" destOrd="0" parTransId="{9B37F794-B88E-4EC4-811B-2B64602D49D4}" sibTransId="{0DE2FC57-EAB6-4DC2-95A8-E7E0E5B82E4B}"/>
    <dgm:cxn modelId="{598985EC-526B-477F-BE40-B4ED39B176B6}" srcId="{78FB22C7-946D-40B9-B8B8-AD389DB9D244}" destId="{6F123179-0C30-4915-8EA5-BDFFC97AB95D}" srcOrd="1" destOrd="0" parTransId="{01FED935-B55C-477F-BFFB-EC32A7FA289A}" sibTransId="{9EA5FC41-4382-4790-8920-9E4D924A5ED3}"/>
    <dgm:cxn modelId="{BE2563F4-CFB9-413E-BFC4-22C6148E4C2E}" srcId="{1FE6D753-DA6C-46B7-AB45-49B39300FD51}" destId="{78FB22C7-946D-40B9-B8B8-AD389DB9D244}" srcOrd="0" destOrd="0" parTransId="{46C44C92-7E45-4900-9E70-9E680B5E2F3A}" sibTransId="{9D99380B-6B2C-4219-B57C-CB83139165A4}"/>
    <dgm:cxn modelId="{CBAB34FF-0200-47CE-A7A6-D081A1B11623}" type="presOf" srcId="{6F123179-0C30-4915-8EA5-BDFFC97AB95D}" destId="{27C2C633-B67C-4B58-967B-A31EEAB5EB52}" srcOrd="0" destOrd="0" presId="urn:microsoft.com/office/officeart/2005/8/layout/hierarchy1"/>
    <dgm:cxn modelId="{AD5F78A0-7765-461F-BAD7-B763A4686F2B}" type="presParOf" srcId="{229A3C86-3F00-4748-B681-FCC3111AB3F2}" destId="{A7FC2194-B324-4BB5-BEB1-5333D5DB7687}" srcOrd="0" destOrd="0" presId="urn:microsoft.com/office/officeart/2005/8/layout/hierarchy1"/>
    <dgm:cxn modelId="{0E58B51A-C2EB-4757-A979-BB69CA43D748}" type="presParOf" srcId="{A7FC2194-B324-4BB5-BEB1-5333D5DB7687}" destId="{B4632014-ECBC-486A-A5AA-019C94C021F6}" srcOrd="0" destOrd="0" presId="urn:microsoft.com/office/officeart/2005/8/layout/hierarchy1"/>
    <dgm:cxn modelId="{C5AEE949-C35D-4825-93BF-801638643C64}" type="presParOf" srcId="{B4632014-ECBC-486A-A5AA-019C94C021F6}" destId="{F3BB3B82-A49E-4E86-A8C4-EF3185064A51}" srcOrd="0" destOrd="0" presId="urn:microsoft.com/office/officeart/2005/8/layout/hierarchy1"/>
    <dgm:cxn modelId="{E9CCA29C-8714-46CF-A849-F2ABB27481E1}" type="presParOf" srcId="{B4632014-ECBC-486A-A5AA-019C94C021F6}" destId="{63527FDE-CE30-4A48-8553-D95AD8FCDE67}" srcOrd="1" destOrd="0" presId="urn:microsoft.com/office/officeart/2005/8/layout/hierarchy1"/>
    <dgm:cxn modelId="{E20F326A-74AB-4A16-A26B-B37245B800A1}" type="presParOf" srcId="{A7FC2194-B324-4BB5-BEB1-5333D5DB7687}" destId="{C3243793-ECCD-4EDA-BF37-73C4FC0A80D9}" srcOrd="1" destOrd="0" presId="urn:microsoft.com/office/officeart/2005/8/layout/hierarchy1"/>
    <dgm:cxn modelId="{BB43B710-394F-4E54-A617-001BCB327D47}" type="presParOf" srcId="{C3243793-ECCD-4EDA-BF37-73C4FC0A80D9}" destId="{90907E7E-19AF-49B6-A022-5EA6C94FC193}" srcOrd="0" destOrd="0" presId="urn:microsoft.com/office/officeart/2005/8/layout/hierarchy1"/>
    <dgm:cxn modelId="{A16625DB-5180-40E0-8FDC-C4E61F7CE431}" type="presParOf" srcId="{C3243793-ECCD-4EDA-BF37-73C4FC0A80D9}" destId="{7049DD33-3B99-4EAF-955F-3C0F1BFC30A7}" srcOrd="1" destOrd="0" presId="urn:microsoft.com/office/officeart/2005/8/layout/hierarchy1"/>
    <dgm:cxn modelId="{DFC7B8B4-3F91-4AEE-8F27-AA9658A71A0B}" type="presParOf" srcId="{7049DD33-3B99-4EAF-955F-3C0F1BFC30A7}" destId="{46AD171F-6BD0-4D3F-A85E-2079202DCF57}" srcOrd="0" destOrd="0" presId="urn:microsoft.com/office/officeart/2005/8/layout/hierarchy1"/>
    <dgm:cxn modelId="{8C69AF05-013E-4F31-B2D6-97543D0913BF}" type="presParOf" srcId="{46AD171F-6BD0-4D3F-A85E-2079202DCF57}" destId="{B34D7B1C-BEAA-493C-8A3B-1C280FF0A2E5}" srcOrd="0" destOrd="0" presId="urn:microsoft.com/office/officeart/2005/8/layout/hierarchy1"/>
    <dgm:cxn modelId="{30942906-F1C3-4723-84D8-15DDEE9DBE3A}" type="presParOf" srcId="{46AD171F-6BD0-4D3F-A85E-2079202DCF57}" destId="{3837B3DB-0B1B-437B-B1EB-3F25CA82D2F0}" srcOrd="1" destOrd="0" presId="urn:microsoft.com/office/officeart/2005/8/layout/hierarchy1"/>
    <dgm:cxn modelId="{228BAE23-D759-471A-8962-FB159B47DA98}" type="presParOf" srcId="{7049DD33-3B99-4EAF-955F-3C0F1BFC30A7}" destId="{979C2412-475E-48CD-83CC-819A13383435}" srcOrd="1" destOrd="0" presId="urn:microsoft.com/office/officeart/2005/8/layout/hierarchy1"/>
    <dgm:cxn modelId="{7FD5A7E6-1E28-4BA9-9E4E-6A7C237EBC4A}" type="presParOf" srcId="{C3243793-ECCD-4EDA-BF37-73C4FC0A80D9}" destId="{482E12B4-AA4A-47BF-AC20-5ADA45917CE1}" srcOrd="2" destOrd="0" presId="urn:microsoft.com/office/officeart/2005/8/layout/hierarchy1"/>
    <dgm:cxn modelId="{00ADE3B0-2CE6-413F-BC5D-B21A88F0892B}" type="presParOf" srcId="{C3243793-ECCD-4EDA-BF37-73C4FC0A80D9}" destId="{A5F94E0F-3C8B-4236-A671-B670BA2E71B6}" srcOrd="3" destOrd="0" presId="urn:microsoft.com/office/officeart/2005/8/layout/hierarchy1"/>
    <dgm:cxn modelId="{D85B5DC0-5CBF-4006-A44F-988356BB713C}" type="presParOf" srcId="{A5F94E0F-3C8B-4236-A671-B670BA2E71B6}" destId="{6C3379FC-37B6-4C9E-9092-55ED2E24D460}" srcOrd="0" destOrd="0" presId="urn:microsoft.com/office/officeart/2005/8/layout/hierarchy1"/>
    <dgm:cxn modelId="{D9824C15-B5CD-4389-AE94-15AD70620D99}" type="presParOf" srcId="{6C3379FC-37B6-4C9E-9092-55ED2E24D460}" destId="{02864919-DF1D-4E6B-81AD-DFC013F25A7A}" srcOrd="0" destOrd="0" presId="urn:microsoft.com/office/officeart/2005/8/layout/hierarchy1"/>
    <dgm:cxn modelId="{F256539E-7BFC-4FF3-B0B1-2048B38AE183}" type="presParOf" srcId="{6C3379FC-37B6-4C9E-9092-55ED2E24D460}" destId="{27C2C633-B67C-4B58-967B-A31EEAB5EB52}" srcOrd="1" destOrd="0" presId="urn:microsoft.com/office/officeart/2005/8/layout/hierarchy1"/>
    <dgm:cxn modelId="{CC6A31A5-A8AB-49FF-A4B2-6AB8CB63DDD6}" type="presParOf" srcId="{A5F94E0F-3C8B-4236-A671-B670BA2E71B6}" destId="{02A81119-E891-4058-8B51-ACB48C4671C8}"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E6D753-DA6C-46B7-AB45-49B39300FD51}"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78FB22C7-946D-40B9-B8B8-AD389DB9D244}">
      <dgm:prSet phldrT="[Text]" custT="1"/>
      <dgm:spPr/>
      <dgm:t>
        <a:bodyPr/>
        <a:lstStyle/>
        <a:p>
          <a:r>
            <a:rPr lang="en-US" sz="1400" dirty="0">
              <a:latin typeface="Century Gothic" panose="020B0502020202020204" pitchFamily="34" charset="0"/>
            </a:rPr>
            <a:t>Engineer</a:t>
          </a:r>
          <a:br>
            <a:rPr lang="en-US" sz="1200" dirty="0">
              <a:latin typeface="Century Gothic" panose="020B0502020202020204" pitchFamily="34" charset="0"/>
            </a:rPr>
          </a:br>
          <a:r>
            <a:rPr lang="en-US" sz="1200" dirty="0">
              <a:latin typeface="Century Gothic" panose="020B0502020202020204" pitchFamily="34" charset="0"/>
            </a:rPr>
            <a:t>David </a:t>
          </a:r>
          <a:r>
            <a:rPr lang="en-US" sz="1200" dirty="0" err="1">
              <a:latin typeface="Century Gothic" panose="020B0502020202020204" pitchFamily="34" charset="0"/>
            </a:rPr>
            <a:t>Battaglia</a:t>
          </a:r>
          <a:br>
            <a:rPr lang="en-US" sz="1200" dirty="0">
              <a:latin typeface="Century Gothic" panose="020B0502020202020204" pitchFamily="34" charset="0"/>
            </a:rPr>
          </a:br>
          <a:r>
            <a:rPr lang="en-US" sz="1200" dirty="0">
              <a:latin typeface="Century Gothic" panose="020B0502020202020204" pitchFamily="34" charset="0"/>
            </a:rPr>
            <a:t>Outsourced</a:t>
          </a:r>
        </a:p>
      </dgm:t>
    </dgm:pt>
    <dgm:pt modelId="{46C44C92-7E45-4900-9E70-9E680B5E2F3A}" type="parTrans" cxnId="{BE2563F4-CFB9-413E-BFC4-22C6148E4C2E}">
      <dgm:prSet/>
      <dgm:spPr/>
      <dgm:t>
        <a:bodyPr/>
        <a:lstStyle/>
        <a:p>
          <a:endParaRPr lang="en-US" sz="1600">
            <a:latin typeface="Century Gothic" panose="020B0502020202020204" pitchFamily="34" charset="0"/>
          </a:endParaRPr>
        </a:p>
      </dgm:t>
    </dgm:pt>
    <dgm:pt modelId="{9D99380B-6B2C-4219-B57C-CB83139165A4}" type="sibTrans" cxnId="{BE2563F4-CFB9-413E-BFC4-22C6148E4C2E}">
      <dgm:prSet/>
      <dgm:spPr/>
      <dgm:t>
        <a:bodyPr/>
        <a:lstStyle/>
        <a:p>
          <a:endParaRPr lang="en-US" sz="1600">
            <a:latin typeface="Century Gothic" panose="020B0502020202020204" pitchFamily="34" charset="0"/>
          </a:endParaRPr>
        </a:p>
      </dgm:t>
    </dgm:pt>
    <dgm:pt modelId="{5C54A8E8-A06C-4B42-A857-41F39D0FB30B}" type="asst">
      <dgm:prSet phldrT="[Text]" custT="1"/>
      <dgm:spPr/>
      <dgm:t>
        <a:bodyPr/>
        <a:lstStyle/>
        <a:p>
          <a:r>
            <a:rPr lang="en-US" sz="1400" dirty="0">
              <a:latin typeface="Century Gothic" panose="020B0502020202020204" pitchFamily="34" charset="0"/>
            </a:rPr>
            <a:t>Administrative Assistant </a:t>
          </a:r>
          <a:br>
            <a:rPr lang="en-US" sz="1200" dirty="0">
              <a:latin typeface="Century Gothic" panose="020B0502020202020204" pitchFamily="34" charset="0"/>
            </a:rPr>
          </a:br>
          <a:r>
            <a:rPr lang="en-US" sz="1200" dirty="0">
              <a:latin typeface="Century Gothic" panose="020B0502020202020204" pitchFamily="34" charset="0"/>
            </a:rPr>
            <a:t>Diane Travers</a:t>
          </a:r>
        </a:p>
      </dgm:t>
    </dgm:pt>
    <dgm:pt modelId="{9B37F794-B88E-4EC4-811B-2B64602D49D4}" type="parTrans" cxnId="{2E0900D7-CEA7-4F6D-87E0-4FA1D3B68C9B}">
      <dgm:prSet/>
      <dgm:spPr/>
      <dgm:t>
        <a:bodyPr/>
        <a:lstStyle/>
        <a:p>
          <a:endParaRPr lang="en-US" sz="1600">
            <a:latin typeface="Century Gothic" panose="020B0502020202020204" pitchFamily="34" charset="0"/>
          </a:endParaRPr>
        </a:p>
      </dgm:t>
    </dgm:pt>
    <dgm:pt modelId="{0DE2FC57-EAB6-4DC2-95A8-E7E0E5B82E4B}" type="sibTrans" cxnId="{2E0900D7-CEA7-4F6D-87E0-4FA1D3B68C9B}">
      <dgm:prSet/>
      <dgm:spPr/>
      <dgm:t>
        <a:bodyPr/>
        <a:lstStyle/>
        <a:p>
          <a:endParaRPr lang="en-US" sz="1600">
            <a:latin typeface="Century Gothic" panose="020B0502020202020204" pitchFamily="34" charset="0"/>
          </a:endParaRPr>
        </a:p>
      </dgm:t>
    </dgm:pt>
    <dgm:pt modelId="{229A3C86-3F00-4748-B681-FCC3111AB3F2}" type="pres">
      <dgm:prSet presAssocID="{1FE6D753-DA6C-46B7-AB45-49B39300FD51}" presName="hierChild1" presStyleCnt="0">
        <dgm:presLayoutVars>
          <dgm:chPref val="1"/>
          <dgm:dir/>
          <dgm:animOne val="branch"/>
          <dgm:animLvl val="lvl"/>
          <dgm:resizeHandles/>
        </dgm:presLayoutVars>
      </dgm:prSet>
      <dgm:spPr/>
    </dgm:pt>
    <dgm:pt modelId="{A7FC2194-B324-4BB5-BEB1-5333D5DB7687}" type="pres">
      <dgm:prSet presAssocID="{78FB22C7-946D-40B9-B8B8-AD389DB9D244}" presName="hierRoot1" presStyleCnt="0"/>
      <dgm:spPr/>
    </dgm:pt>
    <dgm:pt modelId="{B4632014-ECBC-486A-A5AA-019C94C021F6}" type="pres">
      <dgm:prSet presAssocID="{78FB22C7-946D-40B9-B8B8-AD389DB9D244}" presName="composite" presStyleCnt="0"/>
      <dgm:spPr/>
    </dgm:pt>
    <dgm:pt modelId="{F3BB3B82-A49E-4E86-A8C4-EF3185064A51}" type="pres">
      <dgm:prSet presAssocID="{78FB22C7-946D-40B9-B8B8-AD389DB9D244}" presName="background" presStyleLbl="node0" presStyleIdx="0" presStyleCnt="1"/>
      <dgm:spPr/>
    </dgm:pt>
    <dgm:pt modelId="{63527FDE-CE30-4A48-8553-D95AD8FCDE67}" type="pres">
      <dgm:prSet presAssocID="{78FB22C7-946D-40B9-B8B8-AD389DB9D244}" presName="text" presStyleLbl="fgAcc0" presStyleIdx="0" presStyleCnt="1">
        <dgm:presLayoutVars>
          <dgm:chPref val="3"/>
        </dgm:presLayoutVars>
      </dgm:prSet>
      <dgm:spPr/>
    </dgm:pt>
    <dgm:pt modelId="{C3243793-ECCD-4EDA-BF37-73C4FC0A80D9}" type="pres">
      <dgm:prSet presAssocID="{78FB22C7-946D-40B9-B8B8-AD389DB9D244}" presName="hierChild2" presStyleCnt="0"/>
      <dgm:spPr/>
    </dgm:pt>
    <dgm:pt modelId="{90907E7E-19AF-49B6-A022-5EA6C94FC193}" type="pres">
      <dgm:prSet presAssocID="{9B37F794-B88E-4EC4-811B-2B64602D49D4}" presName="Name10" presStyleLbl="parChTrans1D2" presStyleIdx="0" presStyleCnt="1"/>
      <dgm:spPr/>
    </dgm:pt>
    <dgm:pt modelId="{7049DD33-3B99-4EAF-955F-3C0F1BFC30A7}" type="pres">
      <dgm:prSet presAssocID="{5C54A8E8-A06C-4B42-A857-41F39D0FB30B}" presName="hierRoot2" presStyleCnt="0"/>
      <dgm:spPr/>
    </dgm:pt>
    <dgm:pt modelId="{46AD171F-6BD0-4D3F-A85E-2079202DCF57}" type="pres">
      <dgm:prSet presAssocID="{5C54A8E8-A06C-4B42-A857-41F39D0FB30B}" presName="composite2" presStyleCnt="0"/>
      <dgm:spPr/>
    </dgm:pt>
    <dgm:pt modelId="{B34D7B1C-BEAA-493C-8A3B-1C280FF0A2E5}" type="pres">
      <dgm:prSet presAssocID="{5C54A8E8-A06C-4B42-A857-41F39D0FB30B}" presName="background2" presStyleLbl="asst1" presStyleIdx="0" presStyleCnt="1"/>
      <dgm:spPr/>
    </dgm:pt>
    <dgm:pt modelId="{3837B3DB-0B1B-437B-B1EB-3F25CA82D2F0}" type="pres">
      <dgm:prSet presAssocID="{5C54A8E8-A06C-4B42-A857-41F39D0FB30B}" presName="text2" presStyleLbl="fgAcc2" presStyleIdx="0" presStyleCnt="1">
        <dgm:presLayoutVars>
          <dgm:chPref val="3"/>
        </dgm:presLayoutVars>
      </dgm:prSet>
      <dgm:spPr/>
    </dgm:pt>
    <dgm:pt modelId="{979C2412-475E-48CD-83CC-819A13383435}" type="pres">
      <dgm:prSet presAssocID="{5C54A8E8-A06C-4B42-A857-41F39D0FB30B}" presName="hierChild3" presStyleCnt="0"/>
      <dgm:spPr/>
    </dgm:pt>
  </dgm:ptLst>
  <dgm:cxnLst>
    <dgm:cxn modelId="{43BEFA5D-4519-4D96-A068-DFDDB2234D26}" type="presOf" srcId="{1FE6D753-DA6C-46B7-AB45-49B39300FD51}" destId="{229A3C86-3F00-4748-B681-FCC3111AB3F2}" srcOrd="0" destOrd="0" presId="urn:microsoft.com/office/officeart/2005/8/layout/hierarchy1"/>
    <dgm:cxn modelId="{507B9773-35D8-4DAD-AF45-B508A882021E}" type="presOf" srcId="{5C54A8E8-A06C-4B42-A857-41F39D0FB30B}" destId="{3837B3DB-0B1B-437B-B1EB-3F25CA82D2F0}" srcOrd="0" destOrd="0" presId="urn:microsoft.com/office/officeart/2005/8/layout/hierarchy1"/>
    <dgm:cxn modelId="{33658A7D-8006-4047-A78C-8ADCB722FF26}" type="presOf" srcId="{9B37F794-B88E-4EC4-811B-2B64602D49D4}" destId="{90907E7E-19AF-49B6-A022-5EA6C94FC193}" srcOrd="0" destOrd="0" presId="urn:microsoft.com/office/officeart/2005/8/layout/hierarchy1"/>
    <dgm:cxn modelId="{82E542C1-4535-4BBD-94F5-4FF8E514A7B6}" type="presOf" srcId="{78FB22C7-946D-40B9-B8B8-AD389DB9D244}" destId="{63527FDE-CE30-4A48-8553-D95AD8FCDE67}" srcOrd="0" destOrd="0" presId="urn:microsoft.com/office/officeart/2005/8/layout/hierarchy1"/>
    <dgm:cxn modelId="{2E0900D7-CEA7-4F6D-87E0-4FA1D3B68C9B}" srcId="{78FB22C7-946D-40B9-B8B8-AD389DB9D244}" destId="{5C54A8E8-A06C-4B42-A857-41F39D0FB30B}" srcOrd="0" destOrd="0" parTransId="{9B37F794-B88E-4EC4-811B-2B64602D49D4}" sibTransId="{0DE2FC57-EAB6-4DC2-95A8-E7E0E5B82E4B}"/>
    <dgm:cxn modelId="{BE2563F4-CFB9-413E-BFC4-22C6148E4C2E}" srcId="{1FE6D753-DA6C-46B7-AB45-49B39300FD51}" destId="{78FB22C7-946D-40B9-B8B8-AD389DB9D244}" srcOrd="0" destOrd="0" parTransId="{46C44C92-7E45-4900-9E70-9E680B5E2F3A}" sibTransId="{9D99380B-6B2C-4219-B57C-CB83139165A4}"/>
    <dgm:cxn modelId="{AD5F78A0-7765-461F-BAD7-B763A4686F2B}" type="presParOf" srcId="{229A3C86-3F00-4748-B681-FCC3111AB3F2}" destId="{A7FC2194-B324-4BB5-BEB1-5333D5DB7687}" srcOrd="0" destOrd="0" presId="urn:microsoft.com/office/officeart/2005/8/layout/hierarchy1"/>
    <dgm:cxn modelId="{0E58B51A-C2EB-4757-A979-BB69CA43D748}" type="presParOf" srcId="{A7FC2194-B324-4BB5-BEB1-5333D5DB7687}" destId="{B4632014-ECBC-486A-A5AA-019C94C021F6}" srcOrd="0" destOrd="0" presId="urn:microsoft.com/office/officeart/2005/8/layout/hierarchy1"/>
    <dgm:cxn modelId="{C5AEE949-C35D-4825-93BF-801638643C64}" type="presParOf" srcId="{B4632014-ECBC-486A-A5AA-019C94C021F6}" destId="{F3BB3B82-A49E-4E86-A8C4-EF3185064A51}" srcOrd="0" destOrd="0" presId="urn:microsoft.com/office/officeart/2005/8/layout/hierarchy1"/>
    <dgm:cxn modelId="{E9CCA29C-8714-46CF-A849-F2ABB27481E1}" type="presParOf" srcId="{B4632014-ECBC-486A-A5AA-019C94C021F6}" destId="{63527FDE-CE30-4A48-8553-D95AD8FCDE67}" srcOrd="1" destOrd="0" presId="urn:microsoft.com/office/officeart/2005/8/layout/hierarchy1"/>
    <dgm:cxn modelId="{E20F326A-74AB-4A16-A26B-B37245B800A1}" type="presParOf" srcId="{A7FC2194-B324-4BB5-BEB1-5333D5DB7687}" destId="{C3243793-ECCD-4EDA-BF37-73C4FC0A80D9}" srcOrd="1" destOrd="0" presId="urn:microsoft.com/office/officeart/2005/8/layout/hierarchy1"/>
    <dgm:cxn modelId="{BB43B710-394F-4E54-A617-001BCB327D47}" type="presParOf" srcId="{C3243793-ECCD-4EDA-BF37-73C4FC0A80D9}" destId="{90907E7E-19AF-49B6-A022-5EA6C94FC193}" srcOrd="0" destOrd="0" presId="urn:microsoft.com/office/officeart/2005/8/layout/hierarchy1"/>
    <dgm:cxn modelId="{A16625DB-5180-40E0-8FDC-C4E61F7CE431}" type="presParOf" srcId="{C3243793-ECCD-4EDA-BF37-73C4FC0A80D9}" destId="{7049DD33-3B99-4EAF-955F-3C0F1BFC30A7}" srcOrd="1" destOrd="0" presId="urn:microsoft.com/office/officeart/2005/8/layout/hierarchy1"/>
    <dgm:cxn modelId="{DFC7B8B4-3F91-4AEE-8F27-AA9658A71A0B}" type="presParOf" srcId="{7049DD33-3B99-4EAF-955F-3C0F1BFC30A7}" destId="{46AD171F-6BD0-4D3F-A85E-2079202DCF57}" srcOrd="0" destOrd="0" presId="urn:microsoft.com/office/officeart/2005/8/layout/hierarchy1"/>
    <dgm:cxn modelId="{8C69AF05-013E-4F31-B2D6-97543D0913BF}" type="presParOf" srcId="{46AD171F-6BD0-4D3F-A85E-2079202DCF57}" destId="{B34D7B1C-BEAA-493C-8A3B-1C280FF0A2E5}" srcOrd="0" destOrd="0" presId="urn:microsoft.com/office/officeart/2005/8/layout/hierarchy1"/>
    <dgm:cxn modelId="{30942906-F1C3-4723-84D8-15DDEE9DBE3A}" type="presParOf" srcId="{46AD171F-6BD0-4D3F-A85E-2079202DCF57}" destId="{3837B3DB-0B1B-437B-B1EB-3F25CA82D2F0}" srcOrd="1" destOrd="0" presId="urn:microsoft.com/office/officeart/2005/8/layout/hierarchy1"/>
    <dgm:cxn modelId="{228BAE23-D759-471A-8962-FB159B47DA98}" type="presParOf" srcId="{7049DD33-3B99-4EAF-955F-3C0F1BFC30A7}" destId="{979C2412-475E-48CD-83CC-819A1338343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E6D753-DA6C-46B7-AB45-49B39300FD51}" type="doc">
      <dgm:prSet loTypeId="urn:microsoft.com/office/officeart/2005/8/layout/hierarchy1" loCatId="hierarchy" qsTypeId="urn:microsoft.com/office/officeart/2005/8/quickstyle/simple1" qsCatId="simple" csTypeId="urn:microsoft.com/office/officeart/2005/8/colors/accent5_3" csCatId="accent5" phldr="1"/>
      <dgm:spPr/>
      <dgm:t>
        <a:bodyPr/>
        <a:lstStyle/>
        <a:p>
          <a:endParaRPr lang="en-US"/>
        </a:p>
      </dgm:t>
    </dgm:pt>
    <dgm:pt modelId="{78FB22C7-946D-40B9-B8B8-AD389DB9D244}">
      <dgm:prSet phldrT="[Text]" custT="1"/>
      <dgm:spPr/>
      <dgm:t>
        <a:bodyPr/>
        <a:lstStyle/>
        <a:p>
          <a:r>
            <a:rPr lang="en-US" sz="800" dirty="0">
              <a:latin typeface="Century Gothic" panose="020B0502020202020204" pitchFamily="34" charset="0"/>
            </a:rPr>
            <a:t>Chief of Police</a:t>
          </a:r>
          <a:endParaRPr lang="en-US" sz="900" dirty="0">
            <a:latin typeface="Century Gothic" panose="020B0502020202020204" pitchFamily="34" charset="0"/>
          </a:endParaRPr>
        </a:p>
      </dgm:t>
    </dgm:pt>
    <dgm:pt modelId="{46C44C92-7E45-4900-9E70-9E680B5E2F3A}" type="parTrans" cxnId="{BE2563F4-CFB9-413E-BFC4-22C6148E4C2E}">
      <dgm:prSet/>
      <dgm:spPr/>
      <dgm:t>
        <a:bodyPr/>
        <a:lstStyle/>
        <a:p>
          <a:endParaRPr lang="en-US" sz="1600">
            <a:latin typeface="Century Gothic" panose="020B0502020202020204" pitchFamily="34" charset="0"/>
          </a:endParaRPr>
        </a:p>
      </dgm:t>
    </dgm:pt>
    <dgm:pt modelId="{9D99380B-6B2C-4219-B57C-CB83139165A4}" type="sibTrans" cxnId="{BE2563F4-CFB9-413E-BFC4-22C6148E4C2E}">
      <dgm:prSet/>
      <dgm:spPr/>
      <dgm:t>
        <a:bodyPr/>
        <a:lstStyle/>
        <a:p>
          <a:endParaRPr lang="en-US" sz="1600">
            <a:latin typeface="Century Gothic" panose="020B0502020202020204" pitchFamily="34" charset="0"/>
          </a:endParaRPr>
        </a:p>
      </dgm:t>
    </dgm:pt>
    <dgm:pt modelId="{5C3D853C-B240-48EC-8761-C0C3BD04F873}" type="asst">
      <dgm:prSet custT="1"/>
      <dgm:spPr/>
      <dgm:t>
        <a:bodyPr/>
        <a:lstStyle/>
        <a:p>
          <a:r>
            <a:rPr lang="en-US" sz="400" baseline="0">
              <a:latin typeface="Century Gothic" panose="020B0502020202020204" pitchFamily="34" charset="0"/>
            </a:rPr>
            <a:t>Investigations &amp; Administration</a:t>
          </a:r>
          <a:endParaRPr lang="en-US" sz="400" dirty="0">
            <a:latin typeface="Century Gothic" panose="020B0502020202020204" pitchFamily="34" charset="0"/>
          </a:endParaRPr>
        </a:p>
      </dgm:t>
    </dgm:pt>
    <dgm:pt modelId="{6CC7EA05-D217-4523-804D-6EE50EAF8D96}" type="parTrans" cxnId="{B10E45DF-4D7F-48E2-9DCF-E6F9AFB6CD2E}">
      <dgm:prSet/>
      <dgm:spPr/>
      <dgm:t>
        <a:bodyPr/>
        <a:lstStyle/>
        <a:p>
          <a:endParaRPr lang="en-US" sz="1600">
            <a:latin typeface="Century Gothic" panose="020B0502020202020204" pitchFamily="34" charset="0"/>
          </a:endParaRPr>
        </a:p>
      </dgm:t>
    </dgm:pt>
    <dgm:pt modelId="{CE7C001C-22C3-4B39-BECB-2E7946152DA2}" type="sibTrans" cxnId="{B10E45DF-4D7F-48E2-9DCF-E6F9AFB6CD2E}">
      <dgm:prSet/>
      <dgm:spPr/>
      <dgm:t>
        <a:bodyPr/>
        <a:lstStyle/>
        <a:p>
          <a:endParaRPr lang="en-US" sz="1600">
            <a:latin typeface="Century Gothic" panose="020B0502020202020204" pitchFamily="34" charset="0"/>
          </a:endParaRPr>
        </a:p>
      </dgm:t>
    </dgm:pt>
    <dgm:pt modelId="{B5F31464-3F1C-4EA1-82BA-CCBFF07B405F}" type="asst">
      <dgm:prSet custT="1"/>
      <dgm:spPr/>
      <dgm:t>
        <a:bodyPr/>
        <a:lstStyle/>
        <a:p>
          <a:r>
            <a:rPr lang="en-US" sz="400">
              <a:latin typeface="Century Gothic" panose="020B0502020202020204" pitchFamily="34" charset="0"/>
            </a:rPr>
            <a:t>Operations &amp; Patrol</a:t>
          </a:r>
          <a:endParaRPr lang="en-US" sz="400" dirty="0">
            <a:latin typeface="Century Gothic" panose="020B0502020202020204" pitchFamily="34" charset="0"/>
          </a:endParaRPr>
        </a:p>
      </dgm:t>
    </dgm:pt>
    <dgm:pt modelId="{86D5B9AA-5980-4BDB-9D58-7B3B1F14692B}" type="parTrans" cxnId="{FBC9B736-A450-4D92-B63E-836CC14B71C2}">
      <dgm:prSet/>
      <dgm:spPr/>
      <dgm:t>
        <a:bodyPr/>
        <a:lstStyle/>
        <a:p>
          <a:endParaRPr lang="en-US" sz="1600">
            <a:latin typeface="Century Gothic" panose="020B0502020202020204" pitchFamily="34" charset="0"/>
          </a:endParaRPr>
        </a:p>
      </dgm:t>
    </dgm:pt>
    <dgm:pt modelId="{7F24B3C4-C8F9-4974-8E94-A8F1F99D8E2F}" type="sibTrans" cxnId="{FBC9B736-A450-4D92-B63E-836CC14B71C2}">
      <dgm:prSet/>
      <dgm:spPr/>
      <dgm:t>
        <a:bodyPr/>
        <a:lstStyle/>
        <a:p>
          <a:endParaRPr lang="en-US" sz="1600">
            <a:latin typeface="Century Gothic" panose="020B0502020202020204" pitchFamily="34" charset="0"/>
          </a:endParaRPr>
        </a:p>
      </dgm:t>
    </dgm:pt>
    <dgm:pt modelId="{AB382612-7558-4636-9588-DA0DE5114229}" type="asst">
      <dgm:prSet custT="1"/>
      <dgm:spPr/>
      <dgm:t>
        <a:bodyPr/>
        <a:lstStyle/>
        <a:p>
          <a:r>
            <a:rPr lang="en-US" sz="400">
              <a:latin typeface="Century Gothic" panose="020B0502020202020204" pitchFamily="34" charset="0"/>
            </a:rPr>
            <a:t>Patrol – Lt. </a:t>
          </a:r>
          <a:endParaRPr lang="en-US" sz="400" dirty="0">
            <a:latin typeface="Century Gothic" panose="020B0502020202020204" pitchFamily="34" charset="0"/>
          </a:endParaRPr>
        </a:p>
      </dgm:t>
    </dgm:pt>
    <dgm:pt modelId="{967E0C8A-0E8E-41C5-A79C-70D1A872B37D}" type="parTrans" cxnId="{397F176F-C210-4DF1-A46F-E6989B0C719B}">
      <dgm:prSet/>
      <dgm:spPr/>
      <dgm:t>
        <a:bodyPr/>
        <a:lstStyle/>
        <a:p>
          <a:endParaRPr lang="en-US" sz="1600">
            <a:latin typeface="Century Gothic" panose="020B0502020202020204" pitchFamily="34" charset="0"/>
          </a:endParaRPr>
        </a:p>
      </dgm:t>
    </dgm:pt>
    <dgm:pt modelId="{D12DA64E-DCB9-45CB-827E-62385323C2FE}" type="sibTrans" cxnId="{397F176F-C210-4DF1-A46F-E6989B0C719B}">
      <dgm:prSet/>
      <dgm:spPr/>
      <dgm:t>
        <a:bodyPr/>
        <a:lstStyle/>
        <a:p>
          <a:endParaRPr lang="en-US" sz="1600">
            <a:latin typeface="Century Gothic" panose="020B0502020202020204" pitchFamily="34" charset="0"/>
          </a:endParaRPr>
        </a:p>
      </dgm:t>
    </dgm:pt>
    <dgm:pt modelId="{9E295342-F80B-4309-BD1A-A18892ACABE6}" type="asst">
      <dgm:prSet custT="1"/>
      <dgm:spPr/>
      <dgm:t>
        <a:bodyPr/>
        <a:lstStyle/>
        <a:p>
          <a:r>
            <a:rPr lang="en-US" sz="400">
              <a:latin typeface="Century Gothic" panose="020B0502020202020204" pitchFamily="34" charset="0"/>
            </a:rPr>
            <a:t>Patrol – Lt.</a:t>
          </a:r>
          <a:endParaRPr lang="en-US" sz="400" dirty="0">
            <a:latin typeface="Century Gothic" panose="020B0502020202020204" pitchFamily="34" charset="0"/>
          </a:endParaRPr>
        </a:p>
      </dgm:t>
    </dgm:pt>
    <dgm:pt modelId="{72E71F98-7A27-4866-9799-2D3BF8E40DB1}" type="parTrans" cxnId="{B55D48C6-680F-4590-AB1F-FF14B8F119BB}">
      <dgm:prSet/>
      <dgm:spPr/>
      <dgm:t>
        <a:bodyPr/>
        <a:lstStyle/>
        <a:p>
          <a:endParaRPr lang="en-US" sz="1600">
            <a:latin typeface="Century Gothic" panose="020B0502020202020204" pitchFamily="34" charset="0"/>
          </a:endParaRPr>
        </a:p>
      </dgm:t>
    </dgm:pt>
    <dgm:pt modelId="{A06BD378-78E4-40DA-A33A-6F9E71C913DF}" type="sibTrans" cxnId="{B55D48C6-680F-4590-AB1F-FF14B8F119BB}">
      <dgm:prSet/>
      <dgm:spPr/>
      <dgm:t>
        <a:bodyPr/>
        <a:lstStyle/>
        <a:p>
          <a:endParaRPr lang="en-US" sz="1600">
            <a:latin typeface="Century Gothic" panose="020B0502020202020204" pitchFamily="34" charset="0"/>
          </a:endParaRPr>
        </a:p>
      </dgm:t>
    </dgm:pt>
    <dgm:pt modelId="{EEE19FCB-1168-44B7-BAF2-E7D94419767D}" type="asst">
      <dgm:prSet custT="1"/>
      <dgm:spPr/>
      <dgm:t>
        <a:bodyPr/>
        <a:lstStyle/>
        <a:p>
          <a:r>
            <a:rPr lang="en-US" sz="400">
              <a:latin typeface="Century Gothic" panose="020B0502020202020204" pitchFamily="34" charset="0"/>
            </a:rPr>
            <a:t>Patrol – Lt.</a:t>
          </a:r>
          <a:endParaRPr lang="en-US" sz="400" dirty="0">
            <a:latin typeface="Century Gothic" panose="020B0502020202020204" pitchFamily="34" charset="0"/>
          </a:endParaRPr>
        </a:p>
      </dgm:t>
    </dgm:pt>
    <dgm:pt modelId="{50C0B264-3231-4B28-827A-0F56B381B843}" type="parTrans" cxnId="{6745296F-30E8-4CE4-97E8-15404794E95F}">
      <dgm:prSet/>
      <dgm:spPr/>
      <dgm:t>
        <a:bodyPr/>
        <a:lstStyle/>
        <a:p>
          <a:endParaRPr lang="en-US" sz="1600">
            <a:latin typeface="Century Gothic" panose="020B0502020202020204" pitchFamily="34" charset="0"/>
          </a:endParaRPr>
        </a:p>
      </dgm:t>
    </dgm:pt>
    <dgm:pt modelId="{A85F664B-F958-439C-8696-D5B7C5EA1CDE}" type="sibTrans" cxnId="{6745296F-30E8-4CE4-97E8-15404794E95F}">
      <dgm:prSet/>
      <dgm:spPr/>
      <dgm:t>
        <a:bodyPr/>
        <a:lstStyle/>
        <a:p>
          <a:endParaRPr lang="en-US" sz="1600">
            <a:latin typeface="Century Gothic" panose="020B0502020202020204" pitchFamily="34" charset="0"/>
          </a:endParaRPr>
        </a:p>
      </dgm:t>
    </dgm:pt>
    <dgm:pt modelId="{123F93CB-986A-4A95-8F1F-4641AD0A2B3D}" type="asst">
      <dgm:prSet custT="1"/>
      <dgm:spPr/>
      <dgm:t>
        <a:bodyPr/>
        <a:lstStyle/>
        <a:p>
          <a:r>
            <a:rPr lang="en-US" sz="400">
              <a:latin typeface="Century Gothic" panose="020B0502020202020204" pitchFamily="34" charset="0"/>
            </a:rPr>
            <a:t>Patrol – Lt.</a:t>
          </a:r>
          <a:endParaRPr lang="en-US" sz="400" dirty="0">
            <a:latin typeface="Century Gothic" panose="020B0502020202020204" pitchFamily="34" charset="0"/>
          </a:endParaRPr>
        </a:p>
      </dgm:t>
    </dgm:pt>
    <dgm:pt modelId="{3040F1F7-C661-496F-B7C1-1176F6750756}" type="parTrans" cxnId="{C4450681-EC53-4F96-9A4A-5CCDEDE5A428}">
      <dgm:prSet/>
      <dgm:spPr/>
      <dgm:t>
        <a:bodyPr/>
        <a:lstStyle/>
        <a:p>
          <a:endParaRPr lang="en-US" sz="1600">
            <a:latin typeface="Century Gothic" panose="020B0502020202020204" pitchFamily="34" charset="0"/>
          </a:endParaRPr>
        </a:p>
      </dgm:t>
    </dgm:pt>
    <dgm:pt modelId="{B9D04A75-E23F-43E1-B72A-63732E4DFA25}" type="sibTrans" cxnId="{C4450681-EC53-4F96-9A4A-5CCDEDE5A428}">
      <dgm:prSet/>
      <dgm:spPr/>
      <dgm:t>
        <a:bodyPr/>
        <a:lstStyle/>
        <a:p>
          <a:endParaRPr lang="en-US" sz="1600">
            <a:latin typeface="Century Gothic" panose="020B0502020202020204" pitchFamily="34" charset="0"/>
          </a:endParaRPr>
        </a:p>
      </dgm:t>
    </dgm:pt>
    <dgm:pt modelId="{B2A0C6E9-88BC-4BF4-9F6D-C18749CACC04}" type="asst">
      <dgm:prSet custT="1"/>
      <dgm:spPr/>
      <dgm:t>
        <a:bodyPr/>
        <a:lstStyle/>
        <a:p>
          <a:r>
            <a:rPr lang="en-US" sz="400">
              <a:latin typeface="Century Gothic" panose="020B0502020202020204" pitchFamily="34" charset="0"/>
            </a:rPr>
            <a:t>Patrol – Sgt.</a:t>
          </a:r>
          <a:endParaRPr lang="en-US" sz="400" dirty="0">
            <a:latin typeface="Century Gothic" panose="020B0502020202020204" pitchFamily="34" charset="0"/>
          </a:endParaRPr>
        </a:p>
      </dgm:t>
    </dgm:pt>
    <dgm:pt modelId="{2C094639-1B21-4BF6-829E-690E69E2D464}" type="parTrans" cxnId="{74529043-B734-40BB-98E5-366B0F9B222F}">
      <dgm:prSet/>
      <dgm:spPr/>
      <dgm:t>
        <a:bodyPr/>
        <a:lstStyle/>
        <a:p>
          <a:endParaRPr lang="en-US" sz="1600">
            <a:latin typeface="Century Gothic" panose="020B0502020202020204" pitchFamily="34" charset="0"/>
          </a:endParaRPr>
        </a:p>
      </dgm:t>
    </dgm:pt>
    <dgm:pt modelId="{A29B4AE5-A543-4DD8-8F18-D9785DE8A580}" type="sibTrans" cxnId="{74529043-B734-40BB-98E5-366B0F9B222F}">
      <dgm:prSet/>
      <dgm:spPr/>
      <dgm:t>
        <a:bodyPr/>
        <a:lstStyle/>
        <a:p>
          <a:endParaRPr lang="en-US" sz="1600">
            <a:latin typeface="Century Gothic" panose="020B0502020202020204" pitchFamily="34" charset="0"/>
          </a:endParaRPr>
        </a:p>
      </dgm:t>
    </dgm:pt>
    <dgm:pt modelId="{9A975BAB-7C7D-49A4-9199-3CB3E0C46595}" type="asst">
      <dgm:prSet custT="1"/>
      <dgm:spPr/>
      <dgm:t>
        <a:bodyPr/>
        <a:lstStyle/>
        <a:p>
          <a:r>
            <a:rPr lang="en-US" sz="400">
              <a:latin typeface="Century Gothic" panose="020B0502020202020204" pitchFamily="34" charset="0"/>
            </a:rPr>
            <a:t>Patrol – Sgt.</a:t>
          </a:r>
          <a:endParaRPr lang="en-US" sz="400" dirty="0">
            <a:latin typeface="Century Gothic" panose="020B0502020202020204" pitchFamily="34" charset="0"/>
          </a:endParaRPr>
        </a:p>
      </dgm:t>
    </dgm:pt>
    <dgm:pt modelId="{5FE63917-4DA9-4B14-ABC7-F7D5022D74C6}" type="parTrans" cxnId="{634B450E-D24D-4AF3-A70F-9FAE57EC2500}">
      <dgm:prSet/>
      <dgm:spPr/>
      <dgm:t>
        <a:bodyPr/>
        <a:lstStyle/>
        <a:p>
          <a:endParaRPr lang="en-US" sz="1600">
            <a:latin typeface="Century Gothic" panose="020B0502020202020204" pitchFamily="34" charset="0"/>
          </a:endParaRPr>
        </a:p>
      </dgm:t>
    </dgm:pt>
    <dgm:pt modelId="{729D809A-8518-47DE-A9A7-34AE4AEE4BAC}" type="sibTrans" cxnId="{634B450E-D24D-4AF3-A70F-9FAE57EC2500}">
      <dgm:prSet/>
      <dgm:spPr/>
      <dgm:t>
        <a:bodyPr/>
        <a:lstStyle/>
        <a:p>
          <a:endParaRPr lang="en-US" sz="1600">
            <a:latin typeface="Century Gothic" panose="020B0502020202020204" pitchFamily="34" charset="0"/>
          </a:endParaRPr>
        </a:p>
      </dgm:t>
    </dgm:pt>
    <dgm:pt modelId="{6483DC02-E1C5-4303-AF66-2860CEA73893}" type="asst">
      <dgm:prSet custT="1"/>
      <dgm:spPr/>
      <dgm:t>
        <a:bodyPr/>
        <a:lstStyle/>
        <a:p>
          <a:r>
            <a:rPr lang="en-US" sz="400">
              <a:latin typeface="Century Gothic" panose="020B0502020202020204" pitchFamily="34" charset="0"/>
            </a:rPr>
            <a:t>Patrol – Sgt.</a:t>
          </a:r>
          <a:endParaRPr lang="en-US" sz="400" dirty="0">
            <a:latin typeface="Century Gothic" panose="020B0502020202020204" pitchFamily="34" charset="0"/>
          </a:endParaRPr>
        </a:p>
      </dgm:t>
    </dgm:pt>
    <dgm:pt modelId="{3A721A1D-1281-49AD-856B-F5AC27505FCE}" type="parTrans" cxnId="{0536F5C4-7FF8-488A-B918-5973FAD7479D}">
      <dgm:prSet/>
      <dgm:spPr/>
      <dgm:t>
        <a:bodyPr/>
        <a:lstStyle/>
        <a:p>
          <a:endParaRPr lang="en-US" sz="1600">
            <a:latin typeface="Century Gothic" panose="020B0502020202020204" pitchFamily="34" charset="0"/>
          </a:endParaRPr>
        </a:p>
      </dgm:t>
    </dgm:pt>
    <dgm:pt modelId="{B04FD0E3-2CD8-4321-9D58-5E0FE78AA3A2}" type="sibTrans" cxnId="{0536F5C4-7FF8-488A-B918-5973FAD7479D}">
      <dgm:prSet/>
      <dgm:spPr/>
      <dgm:t>
        <a:bodyPr/>
        <a:lstStyle/>
        <a:p>
          <a:endParaRPr lang="en-US" sz="1600">
            <a:latin typeface="Century Gothic" panose="020B0502020202020204" pitchFamily="34" charset="0"/>
          </a:endParaRPr>
        </a:p>
      </dgm:t>
    </dgm:pt>
    <dgm:pt modelId="{763A72F6-51C5-4613-8ABE-2860F3B3408E}" type="asst">
      <dgm:prSet custT="1"/>
      <dgm:spPr/>
      <dgm:t>
        <a:bodyPr/>
        <a:lstStyle/>
        <a:p>
          <a:r>
            <a:rPr lang="en-US" sz="400">
              <a:latin typeface="Century Gothic" panose="020B0502020202020204" pitchFamily="34" charset="0"/>
            </a:rPr>
            <a:t>Patrol – Sgt.</a:t>
          </a:r>
          <a:endParaRPr lang="en-US" sz="400" dirty="0">
            <a:latin typeface="Century Gothic" panose="020B0502020202020204" pitchFamily="34" charset="0"/>
          </a:endParaRPr>
        </a:p>
      </dgm:t>
    </dgm:pt>
    <dgm:pt modelId="{ED46D3A5-3958-4766-B607-24067C775B0E}" type="parTrans" cxnId="{29919D7E-EDFD-4B1A-8AA1-273393C06AA2}">
      <dgm:prSet/>
      <dgm:spPr/>
      <dgm:t>
        <a:bodyPr/>
        <a:lstStyle/>
        <a:p>
          <a:endParaRPr lang="en-US" sz="1600">
            <a:latin typeface="Century Gothic" panose="020B0502020202020204" pitchFamily="34" charset="0"/>
          </a:endParaRPr>
        </a:p>
      </dgm:t>
    </dgm:pt>
    <dgm:pt modelId="{F2F90B15-0FA8-47D3-B8A9-501ED0A257F7}" type="sibTrans" cxnId="{29919D7E-EDFD-4B1A-8AA1-273393C06AA2}">
      <dgm:prSet/>
      <dgm:spPr/>
      <dgm:t>
        <a:bodyPr/>
        <a:lstStyle/>
        <a:p>
          <a:endParaRPr lang="en-US" sz="1600">
            <a:latin typeface="Century Gothic" panose="020B0502020202020204" pitchFamily="34" charset="0"/>
          </a:endParaRPr>
        </a:p>
      </dgm:t>
    </dgm:pt>
    <dgm:pt modelId="{AD9522E8-4BBD-4EDE-9088-742A2A87D579}"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506718C3-0898-4C82-8AB3-451E8AD0A88D}" type="parTrans" cxnId="{BF5C4B4B-4725-4A02-AAA0-516ACF989C1C}">
      <dgm:prSet/>
      <dgm:spPr/>
      <dgm:t>
        <a:bodyPr/>
        <a:lstStyle/>
        <a:p>
          <a:endParaRPr lang="en-US" sz="1600">
            <a:latin typeface="Century Gothic" panose="020B0502020202020204" pitchFamily="34" charset="0"/>
          </a:endParaRPr>
        </a:p>
      </dgm:t>
    </dgm:pt>
    <dgm:pt modelId="{A5DE7A54-58FE-4BEC-BAB4-6615BB0CCA2D}" type="sibTrans" cxnId="{BF5C4B4B-4725-4A02-AAA0-516ACF989C1C}">
      <dgm:prSet/>
      <dgm:spPr/>
      <dgm:t>
        <a:bodyPr/>
        <a:lstStyle/>
        <a:p>
          <a:endParaRPr lang="en-US" sz="1600">
            <a:latin typeface="Century Gothic" panose="020B0502020202020204" pitchFamily="34" charset="0"/>
          </a:endParaRPr>
        </a:p>
      </dgm:t>
    </dgm:pt>
    <dgm:pt modelId="{AC1C106D-06DD-4ACE-A7C0-283049AB8614}"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CD399594-7CBC-43B5-B8B3-0DD11204A746}" type="parTrans" cxnId="{87E23B99-220C-4395-B155-57045FCDFB6A}">
      <dgm:prSet/>
      <dgm:spPr/>
      <dgm:t>
        <a:bodyPr/>
        <a:lstStyle/>
        <a:p>
          <a:endParaRPr lang="en-US" sz="1600">
            <a:latin typeface="Century Gothic" panose="020B0502020202020204" pitchFamily="34" charset="0"/>
          </a:endParaRPr>
        </a:p>
      </dgm:t>
    </dgm:pt>
    <dgm:pt modelId="{851E668B-06BB-4481-8BA7-743EEC860517}" type="sibTrans" cxnId="{87E23B99-220C-4395-B155-57045FCDFB6A}">
      <dgm:prSet/>
      <dgm:spPr/>
      <dgm:t>
        <a:bodyPr/>
        <a:lstStyle/>
        <a:p>
          <a:endParaRPr lang="en-US" sz="1600">
            <a:latin typeface="Century Gothic" panose="020B0502020202020204" pitchFamily="34" charset="0"/>
          </a:endParaRPr>
        </a:p>
      </dgm:t>
    </dgm:pt>
    <dgm:pt modelId="{249CB44F-BB7A-4627-9358-E7E52695F58D}"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A006781E-5A56-4168-8732-B8165BFCC6B6}" type="parTrans" cxnId="{DDEB8C09-451B-433A-854C-A3024D545DE8}">
      <dgm:prSet/>
      <dgm:spPr/>
      <dgm:t>
        <a:bodyPr/>
        <a:lstStyle/>
        <a:p>
          <a:endParaRPr lang="en-US" sz="1600">
            <a:latin typeface="Century Gothic" panose="020B0502020202020204" pitchFamily="34" charset="0"/>
          </a:endParaRPr>
        </a:p>
      </dgm:t>
    </dgm:pt>
    <dgm:pt modelId="{9A2463AE-0E73-4251-A739-D5AA44D30CFC}" type="sibTrans" cxnId="{DDEB8C09-451B-433A-854C-A3024D545DE8}">
      <dgm:prSet/>
      <dgm:spPr/>
      <dgm:t>
        <a:bodyPr/>
        <a:lstStyle/>
        <a:p>
          <a:endParaRPr lang="en-US" sz="1600">
            <a:latin typeface="Century Gothic" panose="020B0502020202020204" pitchFamily="34" charset="0"/>
          </a:endParaRPr>
        </a:p>
      </dgm:t>
    </dgm:pt>
    <dgm:pt modelId="{BC77A0F3-ED45-4FE2-A3D0-4F9084AD52E7}"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EBAEC0F3-6E6D-4637-9E8A-CED8ED38D212}" type="parTrans" cxnId="{7CE37541-5F8F-4641-9E7C-57B2B8D4E749}">
      <dgm:prSet/>
      <dgm:spPr/>
      <dgm:t>
        <a:bodyPr/>
        <a:lstStyle/>
        <a:p>
          <a:endParaRPr lang="en-US" sz="1600">
            <a:latin typeface="Century Gothic" panose="020B0502020202020204" pitchFamily="34" charset="0"/>
          </a:endParaRPr>
        </a:p>
      </dgm:t>
    </dgm:pt>
    <dgm:pt modelId="{0474DC84-ED8B-470D-AC21-836E9009AB9E}" type="sibTrans" cxnId="{7CE37541-5F8F-4641-9E7C-57B2B8D4E749}">
      <dgm:prSet/>
      <dgm:spPr/>
      <dgm:t>
        <a:bodyPr/>
        <a:lstStyle/>
        <a:p>
          <a:endParaRPr lang="en-US" sz="1600">
            <a:latin typeface="Century Gothic" panose="020B0502020202020204" pitchFamily="34" charset="0"/>
          </a:endParaRPr>
        </a:p>
      </dgm:t>
    </dgm:pt>
    <dgm:pt modelId="{6F5B3A9C-95C2-4042-A66E-7595E48AF919}"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0D90B7A0-1935-47D4-AC83-21279FF7291E}" type="parTrans" cxnId="{AB565F50-B4C1-48E9-AB58-958B5261665A}">
      <dgm:prSet/>
      <dgm:spPr/>
      <dgm:t>
        <a:bodyPr/>
        <a:lstStyle/>
        <a:p>
          <a:endParaRPr lang="en-US" sz="1600">
            <a:latin typeface="Century Gothic" panose="020B0502020202020204" pitchFamily="34" charset="0"/>
          </a:endParaRPr>
        </a:p>
      </dgm:t>
    </dgm:pt>
    <dgm:pt modelId="{B2010CC1-A954-49A5-9659-05C972565A0A}" type="sibTrans" cxnId="{AB565F50-B4C1-48E9-AB58-958B5261665A}">
      <dgm:prSet/>
      <dgm:spPr/>
      <dgm:t>
        <a:bodyPr/>
        <a:lstStyle/>
        <a:p>
          <a:endParaRPr lang="en-US" sz="1600">
            <a:latin typeface="Century Gothic" panose="020B0502020202020204" pitchFamily="34" charset="0"/>
          </a:endParaRPr>
        </a:p>
      </dgm:t>
    </dgm:pt>
    <dgm:pt modelId="{BC4DAFA8-A5CF-4AF9-8495-335E665BAA45}"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88DAE811-94AF-42CB-9478-6767616C878D}" type="parTrans" cxnId="{37A98F11-CB7D-40A8-8BE0-A1754E917941}">
      <dgm:prSet/>
      <dgm:spPr/>
      <dgm:t>
        <a:bodyPr/>
        <a:lstStyle/>
        <a:p>
          <a:endParaRPr lang="en-US" sz="1600">
            <a:latin typeface="Century Gothic" panose="020B0502020202020204" pitchFamily="34" charset="0"/>
          </a:endParaRPr>
        </a:p>
      </dgm:t>
    </dgm:pt>
    <dgm:pt modelId="{C5A44CE1-F51C-46CA-BCC0-E3EC6417D25D}" type="sibTrans" cxnId="{37A98F11-CB7D-40A8-8BE0-A1754E917941}">
      <dgm:prSet/>
      <dgm:spPr/>
      <dgm:t>
        <a:bodyPr/>
        <a:lstStyle/>
        <a:p>
          <a:endParaRPr lang="en-US" sz="1600">
            <a:latin typeface="Century Gothic" panose="020B0502020202020204" pitchFamily="34" charset="0"/>
          </a:endParaRPr>
        </a:p>
      </dgm:t>
    </dgm:pt>
    <dgm:pt modelId="{1E2E6A70-F7B1-4555-AF90-84A71EF34C78}"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19EEAF42-F353-474B-B47C-E54E78A7C90F}" type="parTrans" cxnId="{6878EFC0-D9F9-452A-B1AF-EEFA78A0C32D}">
      <dgm:prSet/>
      <dgm:spPr/>
      <dgm:t>
        <a:bodyPr/>
        <a:lstStyle/>
        <a:p>
          <a:endParaRPr lang="en-US" sz="1600">
            <a:latin typeface="Century Gothic" panose="020B0502020202020204" pitchFamily="34" charset="0"/>
          </a:endParaRPr>
        </a:p>
      </dgm:t>
    </dgm:pt>
    <dgm:pt modelId="{EC165C8D-713D-42CA-9148-C9E88C6E403F}" type="sibTrans" cxnId="{6878EFC0-D9F9-452A-B1AF-EEFA78A0C32D}">
      <dgm:prSet/>
      <dgm:spPr/>
      <dgm:t>
        <a:bodyPr/>
        <a:lstStyle/>
        <a:p>
          <a:endParaRPr lang="en-US" sz="1600">
            <a:latin typeface="Century Gothic" panose="020B0502020202020204" pitchFamily="34" charset="0"/>
          </a:endParaRPr>
        </a:p>
      </dgm:t>
    </dgm:pt>
    <dgm:pt modelId="{4B9D73A0-E38C-410C-AFD7-2F492B9294E3}"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755B0194-484D-490F-BEA1-CB2AA13880BD}" type="parTrans" cxnId="{39BB3CE9-BDBF-43B2-BA9F-23C6AFFC948E}">
      <dgm:prSet/>
      <dgm:spPr/>
      <dgm:t>
        <a:bodyPr/>
        <a:lstStyle/>
        <a:p>
          <a:endParaRPr lang="en-US" sz="1600">
            <a:latin typeface="Century Gothic" panose="020B0502020202020204" pitchFamily="34" charset="0"/>
          </a:endParaRPr>
        </a:p>
      </dgm:t>
    </dgm:pt>
    <dgm:pt modelId="{548B3C56-6FE9-4117-9606-00F716D48E83}" type="sibTrans" cxnId="{39BB3CE9-BDBF-43B2-BA9F-23C6AFFC948E}">
      <dgm:prSet/>
      <dgm:spPr/>
      <dgm:t>
        <a:bodyPr/>
        <a:lstStyle/>
        <a:p>
          <a:endParaRPr lang="en-US" sz="1600">
            <a:latin typeface="Century Gothic" panose="020B0502020202020204" pitchFamily="34" charset="0"/>
          </a:endParaRPr>
        </a:p>
      </dgm:t>
    </dgm:pt>
    <dgm:pt modelId="{D77ABC08-6CD5-4CA7-AED8-095CD6784E6A}"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75021E5E-FBAD-4453-969A-5BEA46DC600C}" type="parTrans" cxnId="{0E7D3EE6-DECB-4100-AB82-1A7A9803847E}">
      <dgm:prSet/>
      <dgm:spPr/>
      <dgm:t>
        <a:bodyPr/>
        <a:lstStyle/>
        <a:p>
          <a:endParaRPr lang="en-US" sz="1600">
            <a:latin typeface="Century Gothic" panose="020B0502020202020204" pitchFamily="34" charset="0"/>
          </a:endParaRPr>
        </a:p>
      </dgm:t>
    </dgm:pt>
    <dgm:pt modelId="{8401F0F2-FDF7-4B6A-9799-E873C931AB69}" type="sibTrans" cxnId="{0E7D3EE6-DECB-4100-AB82-1A7A9803847E}">
      <dgm:prSet/>
      <dgm:spPr/>
      <dgm:t>
        <a:bodyPr/>
        <a:lstStyle/>
        <a:p>
          <a:endParaRPr lang="en-US" sz="1600">
            <a:latin typeface="Century Gothic" panose="020B0502020202020204" pitchFamily="34" charset="0"/>
          </a:endParaRPr>
        </a:p>
      </dgm:t>
    </dgm:pt>
    <dgm:pt modelId="{B8AAA856-6D92-447A-A880-0456794E739A}"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F204F9D4-6862-4580-BE85-02BE49FA3B31}" type="parTrans" cxnId="{082D05F6-6E1C-4041-833F-B36191D21B87}">
      <dgm:prSet/>
      <dgm:spPr/>
      <dgm:t>
        <a:bodyPr/>
        <a:lstStyle/>
        <a:p>
          <a:endParaRPr lang="en-US" sz="1600">
            <a:latin typeface="Century Gothic" panose="020B0502020202020204" pitchFamily="34" charset="0"/>
          </a:endParaRPr>
        </a:p>
      </dgm:t>
    </dgm:pt>
    <dgm:pt modelId="{72001F9F-B1B6-441C-A3BF-53AD3809247A}" type="sibTrans" cxnId="{082D05F6-6E1C-4041-833F-B36191D21B87}">
      <dgm:prSet/>
      <dgm:spPr/>
      <dgm:t>
        <a:bodyPr/>
        <a:lstStyle/>
        <a:p>
          <a:endParaRPr lang="en-US" sz="1600">
            <a:latin typeface="Century Gothic" panose="020B0502020202020204" pitchFamily="34" charset="0"/>
          </a:endParaRPr>
        </a:p>
      </dgm:t>
    </dgm:pt>
    <dgm:pt modelId="{2ADAB2ED-5C6E-4EEE-911F-6BC626CA4725}"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35D5DBBE-358C-4E9F-B5CD-0192A1919003}" type="parTrans" cxnId="{AE30D531-46DC-4C19-B07A-329761BD182D}">
      <dgm:prSet/>
      <dgm:spPr/>
      <dgm:t>
        <a:bodyPr/>
        <a:lstStyle/>
        <a:p>
          <a:endParaRPr lang="en-US" sz="1600">
            <a:latin typeface="Century Gothic" panose="020B0502020202020204" pitchFamily="34" charset="0"/>
          </a:endParaRPr>
        </a:p>
      </dgm:t>
    </dgm:pt>
    <dgm:pt modelId="{6F8D9F5E-5E6E-4F74-BF92-86811DB5C65B}" type="sibTrans" cxnId="{AE30D531-46DC-4C19-B07A-329761BD182D}">
      <dgm:prSet/>
      <dgm:spPr/>
      <dgm:t>
        <a:bodyPr/>
        <a:lstStyle/>
        <a:p>
          <a:endParaRPr lang="en-US" sz="1600">
            <a:latin typeface="Century Gothic" panose="020B0502020202020204" pitchFamily="34" charset="0"/>
          </a:endParaRPr>
        </a:p>
      </dgm:t>
    </dgm:pt>
    <dgm:pt modelId="{B1E8061D-A4A3-4EC8-8E3E-F656014FDA11}"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185382F7-748A-4B38-853C-8850C208E2B5}" type="parTrans" cxnId="{984ABFBA-BE84-46BE-92E6-127E53584DB2}">
      <dgm:prSet/>
      <dgm:spPr/>
      <dgm:t>
        <a:bodyPr/>
        <a:lstStyle/>
        <a:p>
          <a:endParaRPr lang="en-US" sz="1600">
            <a:latin typeface="Century Gothic" panose="020B0502020202020204" pitchFamily="34" charset="0"/>
          </a:endParaRPr>
        </a:p>
      </dgm:t>
    </dgm:pt>
    <dgm:pt modelId="{4058820D-3EAE-442D-899B-0FB4BD306025}" type="sibTrans" cxnId="{984ABFBA-BE84-46BE-92E6-127E53584DB2}">
      <dgm:prSet/>
      <dgm:spPr/>
      <dgm:t>
        <a:bodyPr/>
        <a:lstStyle/>
        <a:p>
          <a:endParaRPr lang="en-US" sz="1600">
            <a:latin typeface="Century Gothic" panose="020B0502020202020204" pitchFamily="34" charset="0"/>
          </a:endParaRPr>
        </a:p>
      </dgm:t>
    </dgm:pt>
    <dgm:pt modelId="{C99A108B-A4D1-4914-B570-D50F958E6A42}"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0A52E15D-E0FE-4555-BC4D-5A598739E601}" type="parTrans" cxnId="{EFCA336E-094F-4C5F-B8CF-6FA3E907348E}">
      <dgm:prSet/>
      <dgm:spPr/>
      <dgm:t>
        <a:bodyPr/>
        <a:lstStyle/>
        <a:p>
          <a:endParaRPr lang="en-US" sz="1600">
            <a:latin typeface="Century Gothic" panose="020B0502020202020204" pitchFamily="34" charset="0"/>
          </a:endParaRPr>
        </a:p>
      </dgm:t>
    </dgm:pt>
    <dgm:pt modelId="{B8FCCB87-B23B-46A8-853A-9190792464BB}" type="sibTrans" cxnId="{EFCA336E-094F-4C5F-B8CF-6FA3E907348E}">
      <dgm:prSet/>
      <dgm:spPr/>
      <dgm:t>
        <a:bodyPr/>
        <a:lstStyle/>
        <a:p>
          <a:endParaRPr lang="en-US" sz="1600">
            <a:latin typeface="Century Gothic" panose="020B0502020202020204" pitchFamily="34" charset="0"/>
          </a:endParaRPr>
        </a:p>
      </dgm:t>
    </dgm:pt>
    <dgm:pt modelId="{39505FC3-B6AD-4EFC-863E-EF28ADF77B57}"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52CC2C0A-71D9-496D-B4AB-A59A85E645AC}" type="parTrans" cxnId="{3F26EC0B-E1CD-4977-BC89-3628EB1BDFE8}">
      <dgm:prSet/>
      <dgm:spPr/>
      <dgm:t>
        <a:bodyPr/>
        <a:lstStyle/>
        <a:p>
          <a:endParaRPr lang="en-US" sz="1600">
            <a:latin typeface="Century Gothic" panose="020B0502020202020204" pitchFamily="34" charset="0"/>
          </a:endParaRPr>
        </a:p>
      </dgm:t>
    </dgm:pt>
    <dgm:pt modelId="{C26C645E-B218-4650-A486-5EB262308CAD}" type="sibTrans" cxnId="{3F26EC0B-E1CD-4977-BC89-3628EB1BDFE8}">
      <dgm:prSet/>
      <dgm:spPr/>
      <dgm:t>
        <a:bodyPr/>
        <a:lstStyle/>
        <a:p>
          <a:endParaRPr lang="en-US" sz="1600">
            <a:latin typeface="Century Gothic" panose="020B0502020202020204" pitchFamily="34" charset="0"/>
          </a:endParaRPr>
        </a:p>
      </dgm:t>
    </dgm:pt>
    <dgm:pt modelId="{167C905D-BEAA-40F1-A835-7977B15CD199}"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977D9E45-4E9C-4791-998E-FBC91FC9D9A2}" type="parTrans" cxnId="{51FBF526-734D-47F1-B601-BE108EDF3A5A}">
      <dgm:prSet/>
      <dgm:spPr/>
      <dgm:t>
        <a:bodyPr/>
        <a:lstStyle/>
        <a:p>
          <a:endParaRPr lang="en-US" sz="1600">
            <a:latin typeface="Century Gothic" panose="020B0502020202020204" pitchFamily="34" charset="0"/>
          </a:endParaRPr>
        </a:p>
      </dgm:t>
    </dgm:pt>
    <dgm:pt modelId="{69EBDA8B-A628-4C11-9BAD-AFA2BC1202B0}" type="sibTrans" cxnId="{51FBF526-734D-47F1-B601-BE108EDF3A5A}">
      <dgm:prSet/>
      <dgm:spPr/>
      <dgm:t>
        <a:bodyPr/>
        <a:lstStyle/>
        <a:p>
          <a:endParaRPr lang="en-US" sz="1600">
            <a:latin typeface="Century Gothic" panose="020B0502020202020204" pitchFamily="34" charset="0"/>
          </a:endParaRPr>
        </a:p>
      </dgm:t>
    </dgm:pt>
    <dgm:pt modelId="{71696085-B9FF-4673-BFAE-477F1FDF8FBF}"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97A3A9BC-BC5C-4D45-8F52-5837586AD397}" type="parTrans" cxnId="{D326BC44-0E67-432E-9AFD-C7122BD6F7C6}">
      <dgm:prSet/>
      <dgm:spPr/>
      <dgm:t>
        <a:bodyPr/>
        <a:lstStyle/>
        <a:p>
          <a:endParaRPr lang="en-US" sz="1600">
            <a:latin typeface="Century Gothic" panose="020B0502020202020204" pitchFamily="34" charset="0"/>
          </a:endParaRPr>
        </a:p>
      </dgm:t>
    </dgm:pt>
    <dgm:pt modelId="{9EFB47B3-93C0-4C62-9FFE-AF0CC2C7E57E}" type="sibTrans" cxnId="{D326BC44-0E67-432E-9AFD-C7122BD6F7C6}">
      <dgm:prSet/>
      <dgm:spPr/>
      <dgm:t>
        <a:bodyPr/>
        <a:lstStyle/>
        <a:p>
          <a:endParaRPr lang="en-US" sz="1600">
            <a:latin typeface="Century Gothic" panose="020B0502020202020204" pitchFamily="34" charset="0"/>
          </a:endParaRPr>
        </a:p>
      </dgm:t>
    </dgm:pt>
    <dgm:pt modelId="{91C70005-2D28-4E23-B467-E31E5FB328EF}"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9B936AFB-6135-4B5E-9073-D02E7A05B8D5}" type="parTrans" cxnId="{484CC623-91F5-4DC6-B173-DD3EBC404555}">
      <dgm:prSet/>
      <dgm:spPr/>
      <dgm:t>
        <a:bodyPr/>
        <a:lstStyle/>
        <a:p>
          <a:endParaRPr lang="en-US" sz="1600">
            <a:latin typeface="Century Gothic" panose="020B0502020202020204" pitchFamily="34" charset="0"/>
          </a:endParaRPr>
        </a:p>
      </dgm:t>
    </dgm:pt>
    <dgm:pt modelId="{B34745A0-33DE-43EE-9F4B-A78E2C977D1C}" type="sibTrans" cxnId="{484CC623-91F5-4DC6-B173-DD3EBC404555}">
      <dgm:prSet/>
      <dgm:spPr/>
      <dgm:t>
        <a:bodyPr/>
        <a:lstStyle/>
        <a:p>
          <a:endParaRPr lang="en-US" sz="1600">
            <a:latin typeface="Century Gothic" panose="020B0502020202020204" pitchFamily="34" charset="0"/>
          </a:endParaRPr>
        </a:p>
      </dgm:t>
    </dgm:pt>
    <dgm:pt modelId="{52C049EA-BEFD-442E-A075-D0DF9BA7A669}"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929C7C44-67F0-4861-B69E-B67DD1B84761}" type="parTrans" cxnId="{CBE13956-86B2-429C-ABE6-93A6B93801F4}">
      <dgm:prSet/>
      <dgm:spPr/>
      <dgm:t>
        <a:bodyPr/>
        <a:lstStyle/>
        <a:p>
          <a:endParaRPr lang="en-US" sz="1600">
            <a:latin typeface="Century Gothic" panose="020B0502020202020204" pitchFamily="34" charset="0"/>
          </a:endParaRPr>
        </a:p>
      </dgm:t>
    </dgm:pt>
    <dgm:pt modelId="{D414E777-438E-425E-BEC0-1391E41894C2}" type="sibTrans" cxnId="{CBE13956-86B2-429C-ABE6-93A6B93801F4}">
      <dgm:prSet/>
      <dgm:spPr/>
      <dgm:t>
        <a:bodyPr/>
        <a:lstStyle/>
        <a:p>
          <a:endParaRPr lang="en-US" sz="1600">
            <a:latin typeface="Century Gothic" panose="020B0502020202020204" pitchFamily="34" charset="0"/>
          </a:endParaRPr>
        </a:p>
      </dgm:t>
    </dgm:pt>
    <dgm:pt modelId="{932B8BF8-DDDB-4BC7-8BC5-0EAF698BE28A}"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257F9D77-1340-45B8-87B8-9CDAD07C7A61}" type="parTrans" cxnId="{7489F189-3915-4B51-A2B1-53F0A0627B27}">
      <dgm:prSet/>
      <dgm:spPr/>
      <dgm:t>
        <a:bodyPr/>
        <a:lstStyle/>
        <a:p>
          <a:endParaRPr lang="en-US" sz="1600">
            <a:latin typeface="Century Gothic" panose="020B0502020202020204" pitchFamily="34" charset="0"/>
          </a:endParaRPr>
        </a:p>
      </dgm:t>
    </dgm:pt>
    <dgm:pt modelId="{A09A5435-9C71-4E22-8C48-8FB9F277B948}" type="sibTrans" cxnId="{7489F189-3915-4B51-A2B1-53F0A0627B27}">
      <dgm:prSet/>
      <dgm:spPr/>
      <dgm:t>
        <a:bodyPr/>
        <a:lstStyle/>
        <a:p>
          <a:endParaRPr lang="en-US" sz="1600">
            <a:latin typeface="Century Gothic" panose="020B0502020202020204" pitchFamily="34" charset="0"/>
          </a:endParaRPr>
        </a:p>
      </dgm:t>
    </dgm:pt>
    <dgm:pt modelId="{96600D67-EE49-4EE2-B66D-35D01B2093B2}"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D1C2710E-93D3-40D1-B166-48E8B90AA051}" type="parTrans" cxnId="{64201593-6CF3-4102-80E2-82FE9B711614}">
      <dgm:prSet/>
      <dgm:spPr/>
      <dgm:t>
        <a:bodyPr/>
        <a:lstStyle/>
        <a:p>
          <a:endParaRPr lang="en-US" sz="1600">
            <a:latin typeface="Century Gothic" panose="020B0502020202020204" pitchFamily="34" charset="0"/>
          </a:endParaRPr>
        </a:p>
      </dgm:t>
    </dgm:pt>
    <dgm:pt modelId="{0F68F79D-C516-4639-9E73-856CF40E89B6}" type="sibTrans" cxnId="{64201593-6CF3-4102-80E2-82FE9B711614}">
      <dgm:prSet/>
      <dgm:spPr/>
      <dgm:t>
        <a:bodyPr/>
        <a:lstStyle/>
        <a:p>
          <a:endParaRPr lang="en-US" sz="1600">
            <a:latin typeface="Century Gothic" panose="020B0502020202020204" pitchFamily="34" charset="0"/>
          </a:endParaRPr>
        </a:p>
      </dgm:t>
    </dgm:pt>
    <dgm:pt modelId="{F13D445F-61F5-4785-8F29-BBAD4BD29E18}"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7BA42DE8-DA47-4194-8BBB-186D991CDEE7}" type="parTrans" cxnId="{57DFD04E-7E16-44F2-B747-521F60F5165C}">
      <dgm:prSet/>
      <dgm:spPr/>
      <dgm:t>
        <a:bodyPr/>
        <a:lstStyle/>
        <a:p>
          <a:endParaRPr lang="en-US" sz="1600">
            <a:latin typeface="Century Gothic" panose="020B0502020202020204" pitchFamily="34" charset="0"/>
          </a:endParaRPr>
        </a:p>
      </dgm:t>
    </dgm:pt>
    <dgm:pt modelId="{656D5476-8DD7-4F5E-8BD3-65529F808F5F}" type="sibTrans" cxnId="{57DFD04E-7E16-44F2-B747-521F60F5165C}">
      <dgm:prSet/>
      <dgm:spPr/>
      <dgm:t>
        <a:bodyPr/>
        <a:lstStyle/>
        <a:p>
          <a:endParaRPr lang="en-US" sz="1600">
            <a:latin typeface="Century Gothic" panose="020B0502020202020204" pitchFamily="34" charset="0"/>
          </a:endParaRPr>
        </a:p>
      </dgm:t>
    </dgm:pt>
    <dgm:pt modelId="{E141C829-1EB7-4B4F-B034-52785D174CFC}" type="asst">
      <dgm:prSet custT="1"/>
      <dgm:spPr/>
      <dgm:t>
        <a:bodyPr/>
        <a:lstStyle/>
        <a:p>
          <a:r>
            <a:rPr lang="en-US" sz="400">
              <a:latin typeface="Century Gothic" panose="020B0502020202020204" pitchFamily="34" charset="0"/>
            </a:rPr>
            <a:t>Detective Bureau </a:t>
          </a:r>
          <a:endParaRPr lang="en-US" sz="400" dirty="0">
            <a:latin typeface="Century Gothic" panose="020B0502020202020204" pitchFamily="34" charset="0"/>
          </a:endParaRPr>
        </a:p>
      </dgm:t>
    </dgm:pt>
    <dgm:pt modelId="{13886055-C410-4FAF-A2B0-8665B44D2485}" type="parTrans" cxnId="{22B0EE75-76FF-41AB-A371-28948F736C47}">
      <dgm:prSet/>
      <dgm:spPr/>
      <dgm:t>
        <a:bodyPr/>
        <a:lstStyle/>
        <a:p>
          <a:endParaRPr lang="en-US" sz="1600">
            <a:latin typeface="Century Gothic" panose="020B0502020202020204" pitchFamily="34" charset="0"/>
          </a:endParaRPr>
        </a:p>
      </dgm:t>
    </dgm:pt>
    <dgm:pt modelId="{ADC41CD2-74B0-4809-8EFD-C88BC34CFDE7}" type="sibTrans" cxnId="{22B0EE75-76FF-41AB-A371-28948F736C47}">
      <dgm:prSet/>
      <dgm:spPr/>
      <dgm:t>
        <a:bodyPr/>
        <a:lstStyle/>
        <a:p>
          <a:endParaRPr lang="en-US" sz="1600">
            <a:latin typeface="Century Gothic" panose="020B0502020202020204" pitchFamily="34" charset="0"/>
          </a:endParaRPr>
        </a:p>
      </dgm:t>
    </dgm:pt>
    <dgm:pt modelId="{8014675F-98F3-4C9B-A17F-24D10E49DAFB}" type="asst">
      <dgm:prSet custT="1"/>
      <dgm:spPr/>
      <dgm:t>
        <a:bodyPr/>
        <a:lstStyle/>
        <a:p>
          <a:r>
            <a:rPr lang="en-US" sz="400">
              <a:latin typeface="Century Gothic" panose="020B0502020202020204" pitchFamily="34" charset="0"/>
            </a:rPr>
            <a:t>Sergeant</a:t>
          </a:r>
          <a:endParaRPr lang="en-US" sz="400" dirty="0">
            <a:latin typeface="Century Gothic" panose="020B0502020202020204" pitchFamily="34" charset="0"/>
          </a:endParaRPr>
        </a:p>
      </dgm:t>
    </dgm:pt>
    <dgm:pt modelId="{E0AE84DE-53FB-4D0E-850D-E31582DE9CB1}" type="parTrans" cxnId="{26155A3C-4A65-44B6-8FE3-1B33E0444FA6}">
      <dgm:prSet/>
      <dgm:spPr/>
      <dgm:t>
        <a:bodyPr/>
        <a:lstStyle/>
        <a:p>
          <a:endParaRPr lang="en-US" sz="1600">
            <a:latin typeface="Century Gothic" panose="020B0502020202020204" pitchFamily="34" charset="0"/>
          </a:endParaRPr>
        </a:p>
      </dgm:t>
    </dgm:pt>
    <dgm:pt modelId="{5BB89302-D7E4-4371-95B6-ED52AAFC40DE}" type="sibTrans" cxnId="{26155A3C-4A65-44B6-8FE3-1B33E0444FA6}">
      <dgm:prSet/>
      <dgm:spPr/>
      <dgm:t>
        <a:bodyPr/>
        <a:lstStyle/>
        <a:p>
          <a:endParaRPr lang="en-US" sz="1600">
            <a:latin typeface="Century Gothic" panose="020B0502020202020204" pitchFamily="34" charset="0"/>
          </a:endParaRPr>
        </a:p>
      </dgm:t>
    </dgm:pt>
    <dgm:pt modelId="{B8575B67-C3BF-468D-B1B0-859BDEEE821A}" type="asst">
      <dgm:prSet custT="1"/>
      <dgm:spPr/>
      <dgm:t>
        <a:bodyPr/>
        <a:lstStyle/>
        <a:p>
          <a:r>
            <a:rPr lang="en-US" sz="400">
              <a:latin typeface="Century Gothic" panose="020B0502020202020204" pitchFamily="34" charset="0"/>
            </a:rPr>
            <a:t>Detective</a:t>
          </a:r>
          <a:endParaRPr lang="en-US" sz="400" dirty="0">
            <a:latin typeface="Century Gothic" panose="020B0502020202020204" pitchFamily="34" charset="0"/>
          </a:endParaRPr>
        </a:p>
      </dgm:t>
    </dgm:pt>
    <dgm:pt modelId="{4BBAE5BF-CB87-44D9-9FAB-4985BCFEDD28}" type="parTrans" cxnId="{76420A5C-5EF9-40B0-99C9-BD69920296D4}">
      <dgm:prSet/>
      <dgm:spPr/>
      <dgm:t>
        <a:bodyPr/>
        <a:lstStyle/>
        <a:p>
          <a:endParaRPr lang="en-US" sz="1600">
            <a:latin typeface="Century Gothic" panose="020B0502020202020204" pitchFamily="34" charset="0"/>
          </a:endParaRPr>
        </a:p>
      </dgm:t>
    </dgm:pt>
    <dgm:pt modelId="{EFC24DBC-4C3F-4C7C-872D-5CFC0331D61C}" type="sibTrans" cxnId="{76420A5C-5EF9-40B0-99C9-BD69920296D4}">
      <dgm:prSet/>
      <dgm:spPr/>
      <dgm:t>
        <a:bodyPr/>
        <a:lstStyle/>
        <a:p>
          <a:endParaRPr lang="en-US" sz="1600">
            <a:latin typeface="Century Gothic" panose="020B0502020202020204" pitchFamily="34" charset="0"/>
          </a:endParaRPr>
        </a:p>
      </dgm:t>
    </dgm:pt>
    <dgm:pt modelId="{6BE65FC8-9B9F-4760-9DD9-EAA12B617F62}" type="asst">
      <dgm:prSet custT="1"/>
      <dgm:spPr/>
      <dgm:t>
        <a:bodyPr/>
        <a:lstStyle/>
        <a:p>
          <a:r>
            <a:rPr lang="en-US" sz="400">
              <a:latin typeface="Century Gothic" panose="020B0502020202020204" pitchFamily="34" charset="0"/>
            </a:rPr>
            <a:t>Detective</a:t>
          </a:r>
          <a:endParaRPr lang="en-US" sz="400" dirty="0">
            <a:latin typeface="Century Gothic" panose="020B0502020202020204" pitchFamily="34" charset="0"/>
          </a:endParaRPr>
        </a:p>
      </dgm:t>
    </dgm:pt>
    <dgm:pt modelId="{B76E83A5-E7C3-4F00-8F7A-05FEB5522718}" type="parTrans" cxnId="{A4289979-1F02-4B1B-B051-D44CEE6701E0}">
      <dgm:prSet/>
      <dgm:spPr/>
      <dgm:t>
        <a:bodyPr/>
        <a:lstStyle/>
        <a:p>
          <a:endParaRPr lang="en-US" sz="1600">
            <a:latin typeface="Century Gothic" panose="020B0502020202020204" pitchFamily="34" charset="0"/>
          </a:endParaRPr>
        </a:p>
      </dgm:t>
    </dgm:pt>
    <dgm:pt modelId="{0C9F9165-1E9E-445B-AC9A-D4B1807C6496}" type="sibTrans" cxnId="{A4289979-1F02-4B1B-B051-D44CEE6701E0}">
      <dgm:prSet/>
      <dgm:spPr/>
      <dgm:t>
        <a:bodyPr/>
        <a:lstStyle/>
        <a:p>
          <a:endParaRPr lang="en-US" sz="1600">
            <a:latin typeface="Century Gothic" panose="020B0502020202020204" pitchFamily="34" charset="0"/>
          </a:endParaRPr>
        </a:p>
      </dgm:t>
    </dgm:pt>
    <dgm:pt modelId="{00C1A4F9-77B5-415F-953F-2941308E8411}" type="asst">
      <dgm:prSet custT="1"/>
      <dgm:spPr/>
      <dgm:t>
        <a:bodyPr/>
        <a:lstStyle/>
        <a:p>
          <a:r>
            <a:rPr lang="en-US" sz="400">
              <a:latin typeface="Century Gothic" panose="020B0502020202020204" pitchFamily="34" charset="0"/>
            </a:rPr>
            <a:t>Detective</a:t>
          </a:r>
          <a:endParaRPr lang="en-US" sz="400" dirty="0">
            <a:latin typeface="Century Gothic" panose="020B0502020202020204" pitchFamily="34" charset="0"/>
          </a:endParaRPr>
        </a:p>
      </dgm:t>
    </dgm:pt>
    <dgm:pt modelId="{DFBB4161-1E9F-48AC-8D27-9F29853E6CD3}" type="parTrans" cxnId="{37C7B912-7F2B-4D29-B92C-8B1FD8143954}">
      <dgm:prSet/>
      <dgm:spPr/>
      <dgm:t>
        <a:bodyPr/>
        <a:lstStyle/>
        <a:p>
          <a:endParaRPr lang="en-US" sz="1600">
            <a:latin typeface="Century Gothic" panose="020B0502020202020204" pitchFamily="34" charset="0"/>
          </a:endParaRPr>
        </a:p>
      </dgm:t>
    </dgm:pt>
    <dgm:pt modelId="{9E7234C3-528E-4B22-A3EB-8F42F9EF1672}" type="sibTrans" cxnId="{37C7B912-7F2B-4D29-B92C-8B1FD8143954}">
      <dgm:prSet/>
      <dgm:spPr/>
      <dgm:t>
        <a:bodyPr/>
        <a:lstStyle/>
        <a:p>
          <a:endParaRPr lang="en-US" sz="1600">
            <a:latin typeface="Century Gothic" panose="020B0502020202020204" pitchFamily="34" charset="0"/>
          </a:endParaRPr>
        </a:p>
      </dgm:t>
    </dgm:pt>
    <dgm:pt modelId="{6C14E493-5451-4385-93F2-F64BA32C0423}" type="asst">
      <dgm:prSet custT="1"/>
      <dgm:spPr/>
      <dgm:t>
        <a:bodyPr/>
        <a:lstStyle/>
        <a:p>
          <a:r>
            <a:rPr lang="en-US" sz="400">
              <a:latin typeface="Century Gothic" panose="020B0502020202020204" pitchFamily="34" charset="0"/>
            </a:rPr>
            <a:t>Detective</a:t>
          </a:r>
          <a:endParaRPr lang="en-US" sz="400" dirty="0">
            <a:latin typeface="Century Gothic" panose="020B0502020202020204" pitchFamily="34" charset="0"/>
          </a:endParaRPr>
        </a:p>
      </dgm:t>
    </dgm:pt>
    <dgm:pt modelId="{7892071D-EBDF-43EB-B1C5-0E6E00A2D4E2}" type="parTrans" cxnId="{BFA53338-F22F-43A8-B807-9A3B50EEAD6F}">
      <dgm:prSet/>
      <dgm:spPr/>
      <dgm:t>
        <a:bodyPr/>
        <a:lstStyle/>
        <a:p>
          <a:endParaRPr lang="en-US" sz="1600">
            <a:latin typeface="Century Gothic" panose="020B0502020202020204" pitchFamily="34" charset="0"/>
          </a:endParaRPr>
        </a:p>
      </dgm:t>
    </dgm:pt>
    <dgm:pt modelId="{18A8EB2E-F51A-44B6-86AB-55FE57D69D1A}" type="sibTrans" cxnId="{BFA53338-F22F-43A8-B807-9A3B50EEAD6F}">
      <dgm:prSet/>
      <dgm:spPr/>
      <dgm:t>
        <a:bodyPr/>
        <a:lstStyle/>
        <a:p>
          <a:endParaRPr lang="en-US" sz="1600">
            <a:latin typeface="Century Gothic" panose="020B0502020202020204" pitchFamily="34" charset="0"/>
          </a:endParaRPr>
        </a:p>
      </dgm:t>
    </dgm:pt>
    <dgm:pt modelId="{DB2490EF-8E96-4CFA-97DF-953E4E17F08D}" type="asst">
      <dgm:prSet custT="1"/>
      <dgm:spPr/>
      <dgm:t>
        <a:bodyPr/>
        <a:lstStyle/>
        <a:p>
          <a:r>
            <a:rPr lang="en-US" sz="400">
              <a:latin typeface="Century Gothic" panose="020B0502020202020204" pitchFamily="34" charset="0"/>
            </a:rPr>
            <a:t>Lieutenant</a:t>
          </a:r>
          <a:endParaRPr lang="en-US" sz="400" dirty="0">
            <a:latin typeface="Century Gothic" panose="020B0502020202020204" pitchFamily="34" charset="0"/>
          </a:endParaRPr>
        </a:p>
      </dgm:t>
    </dgm:pt>
    <dgm:pt modelId="{1C0DBFF3-01EB-4D07-A901-D0AFB1697A0B}" type="parTrans" cxnId="{C1B9CCF8-BEBC-4F9E-B141-FCE3562589D1}">
      <dgm:prSet/>
      <dgm:spPr/>
      <dgm:t>
        <a:bodyPr/>
        <a:lstStyle/>
        <a:p>
          <a:endParaRPr lang="en-US" sz="1600">
            <a:latin typeface="Century Gothic" panose="020B0502020202020204" pitchFamily="34" charset="0"/>
          </a:endParaRPr>
        </a:p>
      </dgm:t>
    </dgm:pt>
    <dgm:pt modelId="{A4919C2C-B69B-4A5A-BF56-28987BE11CF3}" type="sibTrans" cxnId="{C1B9CCF8-BEBC-4F9E-B141-FCE3562589D1}">
      <dgm:prSet/>
      <dgm:spPr/>
      <dgm:t>
        <a:bodyPr/>
        <a:lstStyle/>
        <a:p>
          <a:endParaRPr lang="en-US" sz="1600">
            <a:latin typeface="Century Gothic" panose="020B0502020202020204" pitchFamily="34" charset="0"/>
          </a:endParaRPr>
        </a:p>
      </dgm:t>
    </dgm:pt>
    <dgm:pt modelId="{AE430C79-F2DB-4978-BC48-20194002B376}" type="asst">
      <dgm:prSet custT="1"/>
      <dgm:spPr/>
      <dgm:t>
        <a:bodyPr/>
        <a:lstStyle/>
        <a:p>
          <a:r>
            <a:rPr lang="en-US" sz="400" baseline="0">
              <a:latin typeface="Century Gothic" panose="020B0502020202020204" pitchFamily="34" charset="0"/>
            </a:rPr>
            <a:t> Lieutenant – Internal Affairs</a:t>
          </a:r>
          <a:endParaRPr lang="en-US" sz="400" dirty="0">
            <a:latin typeface="Century Gothic" panose="020B0502020202020204" pitchFamily="34" charset="0"/>
          </a:endParaRPr>
        </a:p>
      </dgm:t>
    </dgm:pt>
    <dgm:pt modelId="{B3A960C5-FB44-4B69-A6D8-54F0B69B4360}" type="parTrans" cxnId="{6E5A5959-53D4-4C54-9B25-52BD5C0F7915}">
      <dgm:prSet/>
      <dgm:spPr/>
      <dgm:t>
        <a:bodyPr/>
        <a:lstStyle/>
        <a:p>
          <a:endParaRPr lang="en-US" sz="1600">
            <a:latin typeface="Century Gothic" panose="020B0502020202020204" pitchFamily="34" charset="0"/>
          </a:endParaRPr>
        </a:p>
      </dgm:t>
    </dgm:pt>
    <dgm:pt modelId="{B51DB214-89BB-4F52-9FFD-A3D4A0146334}" type="sibTrans" cxnId="{6E5A5959-53D4-4C54-9B25-52BD5C0F7915}">
      <dgm:prSet/>
      <dgm:spPr/>
      <dgm:t>
        <a:bodyPr/>
        <a:lstStyle/>
        <a:p>
          <a:endParaRPr lang="en-US" sz="1600">
            <a:latin typeface="Century Gothic" panose="020B0502020202020204" pitchFamily="34" charset="0"/>
          </a:endParaRPr>
        </a:p>
      </dgm:t>
    </dgm:pt>
    <dgm:pt modelId="{18C64D39-2098-4218-94AD-93C84AEC1A1A}" type="asst">
      <dgm:prSet custT="1"/>
      <dgm:spPr/>
      <dgm:t>
        <a:bodyPr/>
        <a:lstStyle/>
        <a:p>
          <a:r>
            <a:rPr lang="en-US" sz="400">
              <a:latin typeface="Century Gothic" panose="020B0502020202020204" pitchFamily="34" charset="0"/>
            </a:rPr>
            <a:t>Captain</a:t>
          </a:r>
          <a:endParaRPr lang="en-US" sz="400" dirty="0">
            <a:latin typeface="Century Gothic" panose="020B0502020202020204" pitchFamily="34" charset="0"/>
          </a:endParaRPr>
        </a:p>
      </dgm:t>
    </dgm:pt>
    <dgm:pt modelId="{B9E9ED12-A9ED-4CD7-8FAE-F9AE3909027D}" type="parTrans" cxnId="{9FF55616-A2E8-4EB9-8BB0-C4B5DA04E083}">
      <dgm:prSet/>
      <dgm:spPr/>
      <dgm:t>
        <a:bodyPr/>
        <a:lstStyle/>
        <a:p>
          <a:endParaRPr lang="en-US" sz="1600">
            <a:latin typeface="Century Gothic" panose="020B0502020202020204" pitchFamily="34" charset="0"/>
          </a:endParaRPr>
        </a:p>
      </dgm:t>
    </dgm:pt>
    <dgm:pt modelId="{363D8704-F017-44EE-AAAF-5C614765136A}" type="sibTrans" cxnId="{9FF55616-A2E8-4EB9-8BB0-C4B5DA04E083}">
      <dgm:prSet/>
      <dgm:spPr/>
      <dgm:t>
        <a:bodyPr/>
        <a:lstStyle/>
        <a:p>
          <a:endParaRPr lang="en-US" sz="1600">
            <a:latin typeface="Century Gothic" panose="020B0502020202020204" pitchFamily="34" charset="0"/>
          </a:endParaRPr>
        </a:p>
      </dgm:t>
    </dgm:pt>
    <dgm:pt modelId="{81DAE520-699C-4F66-99B5-AEBDEEC97DB9}" type="asst">
      <dgm:prSet custT="1"/>
      <dgm:spPr/>
      <dgm:t>
        <a:bodyPr/>
        <a:lstStyle/>
        <a:p>
          <a:r>
            <a:rPr lang="en-US" sz="400">
              <a:latin typeface="Century Gothic" panose="020B0502020202020204" pitchFamily="34" charset="0"/>
            </a:rPr>
            <a:t>Special Operations</a:t>
          </a:r>
          <a:endParaRPr lang="en-US" sz="400" dirty="0">
            <a:latin typeface="Century Gothic" panose="020B0502020202020204" pitchFamily="34" charset="0"/>
          </a:endParaRPr>
        </a:p>
      </dgm:t>
    </dgm:pt>
    <dgm:pt modelId="{8F419B52-055A-4E0E-B191-7883B72599D0}" type="parTrans" cxnId="{FF171594-5326-49E9-944C-145AA0277998}">
      <dgm:prSet/>
      <dgm:spPr/>
      <dgm:t>
        <a:bodyPr/>
        <a:lstStyle/>
        <a:p>
          <a:endParaRPr lang="en-US" sz="1600">
            <a:latin typeface="Century Gothic" panose="020B0502020202020204" pitchFamily="34" charset="0"/>
          </a:endParaRPr>
        </a:p>
      </dgm:t>
    </dgm:pt>
    <dgm:pt modelId="{0471BC53-96DF-4B23-8EF1-2FA5C9BC255B}" type="sibTrans" cxnId="{FF171594-5326-49E9-944C-145AA0277998}">
      <dgm:prSet/>
      <dgm:spPr/>
      <dgm:t>
        <a:bodyPr/>
        <a:lstStyle/>
        <a:p>
          <a:endParaRPr lang="en-US" sz="1600">
            <a:latin typeface="Century Gothic" panose="020B0502020202020204" pitchFamily="34" charset="0"/>
          </a:endParaRPr>
        </a:p>
      </dgm:t>
    </dgm:pt>
    <dgm:pt modelId="{8FBD1D0F-AE25-4BAE-BABF-17F6DA77DEA8}" type="asst">
      <dgm:prSet custT="1"/>
      <dgm:spPr/>
      <dgm:t>
        <a:bodyPr/>
        <a:lstStyle/>
        <a:p>
          <a:r>
            <a:rPr lang="en-US" sz="400">
              <a:latin typeface="Century Gothic" panose="020B0502020202020204" pitchFamily="34" charset="0"/>
            </a:rPr>
            <a:t>Lieutenant</a:t>
          </a:r>
          <a:endParaRPr lang="en-US" sz="400" dirty="0">
            <a:latin typeface="Century Gothic" panose="020B0502020202020204" pitchFamily="34" charset="0"/>
          </a:endParaRPr>
        </a:p>
      </dgm:t>
    </dgm:pt>
    <dgm:pt modelId="{B9AFE866-C916-4E2C-89AB-EA31E4A44855}" type="parTrans" cxnId="{B660CDF4-3585-4BE0-B7C5-F29A46984013}">
      <dgm:prSet/>
      <dgm:spPr/>
      <dgm:t>
        <a:bodyPr/>
        <a:lstStyle/>
        <a:p>
          <a:endParaRPr lang="en-US" sz="1600">
            <a:latin typeface="Century Gothic" panose="020B0502020202020204" pitchFamily="34" charset="0"/>
          </a:endParaRPr>
        </a:p>
      </dgm:t>
    </dgm:pt>
    <dgm:pt modelId="{6D098A91-F5CD-42CD-9B6E-9AE6D56472D6}" type="sibTrans" cxnId="{B660CDF4-3585-4BE0-B7C5-F29A46984013}">
      <dgm:prSet/>
      <dgm:spPr/>
      <dgm:t>
        <a:bodyPr/>
        <a:lstStyle/>
        <a:p>
          <a:endParaRPr lang="en-US" sz="1600">
            <a:latin typeface="Century Gothic" panose="020B0502020202020204" pitchFamily="34" charset="0"/>
          </a:endParaRPr>
        </a:p>
      </dgm:t>
    </dgm:pt>
    <dgm:pt modelId="{B34A976D-BBDB-4B1B-82C9-00A0FE8BE22E}" type="asst">
      <dgm:prSet custT="1"/>
      <dgm:spPr/>
      <dgm:t>
        <a:bodyPr/>
        <a:lstStyle/>
        <a:p>
          <a:r>
            <a:rPr lang="en-US" sz="400">
              <a:latin typeface="Century Gothic" panose="020B0502020202020204" pitchFamily="34" charset="0"/>
            </a:rPr>
            <a:t>Sergeant</a:t>
          </a:r>
          <a:endParaRPr lang="en-US" sz="400" dirty="0">
            <a:latin typeface="Century Gothic" panose="020B0502020202020204" pitchFamily="34" charset="0"/>
          </a:endParaRPr>
        </a:p>
      </dgm:t>
    </dgm:pt>
    <dgm:pt modelId="{97CFB6D5-B95D-473C-BAEB-51B106283D8B}" type="parTrans" cxnId="{87C4D379-3FA4-4A06-8044-F5BD6CEF995E}">
      <dgm:prSet/>
      <dgm:spPr/>
      <dgm:t>
        <a:bodyPr/>
        <a:lstStyle/>
        <a:p>
          <a:endParaRPr lang="en-US" sz="1600">
            <a:latin typeface="Century Gothic" panose="020B0502020202020204" pitchFamily="34" charset="0"/>
          </a:endParaRPr>
        </a:p>
      </dgm:t>
    </dgm:pt>
    <dgm:pt modelId="{CD5208C4-57D6-4479-9BB2-C9F04D0DE886}" type="sibTrans" cxnId="{87C4D379-3FA4-4A06-8044-F5BD6CEF995E}">
      <dgm:prSet/>
      <dgm:spPr/>
      <dgm:t>
        <a:bodyPr/>
        <a:lstStyle/>
        <a:p>
          <a:endParaRPr lang="en-US" sz="1600">
            <a:latin typeface="Century Gothic" panose="020B0502020202020204" pitchFamily="34" charset="0"/>
          </a:endParaRPr>
        </a:p>
      </dgm:t>
    </dgm:pt>
    <dgm:pt modelId="{376FD692-8EC0-4E84-B29F-3F2BEF3DAD02}" type="asst">
      <dgm:prSet custT="1"/>
      <dgm:spPr/>
      <dgm:t>
        <a:bodyPr/>
        <a:lstStyle/>
        <a:p>
          <a:r>
            <a:rPr lang="en-US" sz="400">
              <a:latin typeface="Century Gothic" panose="020B0502020202020204" pitchFamily="34" charset="0"/>
            </a:rPr>
            <a:t>Officer</a:t>
          </a:r>
          <a:endParaRPr lang="en-US" sz="400" dirty="0">
            <a:latin typeface="Century Gothic" panose="020B0502020202020204" pitchFamily="34" charset="0"/>
          </a:endParaRPr>
        </a:p>
      </dgm:t>
    </dgm:pt>
    <dgm:pt modelId="{D92488ED-BD86-42DF-A096-F5A5BC0274A3}" type="parTrans" cxnId="{20E3DAEF-160C-40F7-99D5-B7E344E4591E}">
      <dgm:prSet/>
      <dgm:spPr/>
      <dgm:t>
        <a:bodyPr/>
        <a:lstStyle/>
        <a:p>
          <a:endParaRPr lang="en-US" sz="1600">
            <a:latin typeface="Century Gothic" panose="020B0502020202020204" pitchFamily="34" charset="0"/>
          </a:endParaRPr>
        </a:p>
      </dgm:t>
    </dgm:pt>
    <dgm:pt modelId="{3918E2E7-7E0A-489F-97D3-644A357BFED0}" type="sibTrans" cxnId="{20E3DAEF-160C-40F7-99D5-B7E344E4591E}">
      <dgm:prSet/>
      <dgm:spPr/>
      <dgm:t>
        <a:bodyPr/>
        <a:lstStyle/>
        <a:p>
          <a:endParaRPr lang="en-US" sz="1600">
            <a:latin typeface="Century Gothic" panose="020B0502020202020204" pitchFamily="34" charset="0"/>
          </a:endParaRPr>
        </a:p>
      </dgm:t>
    </dgm:pt>
    <dgm:pt modelId="{CF3C6F63-91BC-4C50-92B7-79EEA0D00547}" type="asst">
      <dgm:prSet custT="1"/>
      <dgm:spPr/>
      <dgm:t>
        <a:bodyPr/>
        <a:lstStyle/>
        <a:p>
          <a:r>
            <a:rPr lang="en-US" sz="400">
              <a:latin typeface="Century Gothic" panose="020B0502020202020204" pitchFamily="34" charset="0"/>
            </a:rPr>
            <a:t>Dispatchers</a:t>
          </a:r>
          <a:endParaRPr lang="en-US" sz="400" dirty="0">
            <a:latin typeface="Century Gothic" panose="020B0502020202020204" pitchFamily="34" charset="0"/>
          </a:endParaRPr>
        </a:p>
      </dgm:t>
    </dgm:pt>
    <dgm:pt modelId="{71B3BF62-92A8-45C9-90FC-C51B679F1074}" type="parTrans" cxnId="{C3125D99-2090-4F38-A352-C45783DEEFE9}">
      <dgm:prSet/>
      <dgm:spPr/>
      <dgm:t>
        <a:bodyPr/>
        <a:lstStyle/>
        <a:p>
          <a:endParaRPr lang="en-US" sz="1600">
            <a:latin typeface="Century Gothic" panose="020B0502020202020204" pitchFamily="34" charset="0"/>
          </a:endParaRPr>
        </a:p>
      </dgm:t>
    </dgm:pt>
    <dgm:pt modelId="{B41D8E12-918E-4A73-AD41-3EBEE2B3EB0F}" type="sibTrans" cxnId="{C3125D99-2090-4F38-A352-C45783DEEFE9}">
      <dgm:prSet/>
      <dgm:spPr/>
      <dgm:t>
        <a:bodyPr/>
        <a:lstStyle/>
        <a:p>
          <a:endParaRPr lang="en-US" sz="1600">
            <a:latin typeface="Century Gothic" panose="020B0502020202020204" pitchFamily="34" charset="0"/>
          </a:endParaRPr>
        </a:p>
      </dgm:t>
    </dgm:pt>
    <dgm:pt modelId="{CEB717F0-1F35-4865-AE99-477C8CBC50AC}" type="asst">
      <dgm:prSet custT="1"/>
      <dgm:spPr/>
      <dgm:t>
        <a:bodyPr/>
        <a:lstStyle/>
        <a:p>
          <a:r>
            <a:rPr lang="en-US" sz="400">
              <a:latin typeface="Century Gothic" panose="020B0502020202020204" pitchFamily="34" charset="0"/>
            </a:rPr>
            <a:t>Dispatchers 3 FT, 2 PT</a:t>
          </a:r>
          <a:endParaRPr lang="en-US" sz="400" dirty="0">
            <a:latin typeface="Century Gothic" panose="020B0502020202020204" pitchFamily="34" charset="0"/>
          </a:endParaRPr>
        </a:p>
      </dgm:t>
    </dgm:pt>
    <dgm:pt modelId="{2FEA5BAB-2D68-485C-AD11-532C7B55473D}" type="parTrans" cxnId="{FF3B1673-4F56-4020-ACC1-13D9A2582756}">
      <dgm:prSet/>
      <dgm:spPr/>
      <dgm:t>
        <a:bodyPr/>
        <a:lstStyle/>
        <a:p>
          <a:endParaRPr lang="en-US" sz="1600">
            <a:latin typeface="Century Gothic" panose="020B0502020202020204" pitchFamily="34" charset="0"/>
          </a:endParaRPr>
        </a:p>
      </dgm:t>
    </dgm:pt>
    <dgm:pt modelId="{D888CB38-E2E2-43F0-88C5-343E35508C25}" type="sibTrans" cxnId="{FF3B1673-4F56-4020-ACC1-13D9A2582756}">
      <dgm:prSet/>
      <dgm:spPr/>
      <dgm:t>
        <a:bodyPr/>
        <a:lstStyle/>
        <a:p>
          <a:endParaRPr lang="en-US" sz="1600">
            <a:latin typeface="Century Gothic" panose="020B0502020202020204" pitchFamily="34" charset="0"/>
          </a:endParaRPr>
        </a:p>
      </dgm:t>
    </dgm:pt>
    <dgm:pt modelId="{6B459688-5EE3-4A7C-BBD8-C9751A910B68}" type="asst">
      <dgm:prSet custT="1"/>
      <dgm:spPr/>
      <dgm:t>
        <a:bodyPr/>
        <a:lstStyle/>
        <a:p>
          <a:r>
            <a:rPr lang="en-US" sz="400">
              <a:latin typeface="Century Gothic" panose="020B0502020202020204" pitchFamily="34" charset="0"/>
            </a:rPr>
            <a:t>Records</a:t>
          </a:r>
          <a:endParaRPr lang="en-US" sz="400" dirty="0">
            <a:latin typeface="Century Gothic" panose="020B0502020202020204" pitchFamily="34" charset="0"/>
          </a:endParaRPr>
        </a:p>
      </dgm:t>
    </dgm:pt>
    <dgm:pt modelId="{FDA764B0-7B3F-4E19-98B0-5FBA2CC87689}" type="parTrans" cxnId="{0D8B5C84-ADFC-47CF-A499-9ACDF201B753}">
      <dgm:prSet/>
      <dgm:spPr/>
      <dgm:t>
        <a:bodyPr/>
        <a:lstStyle/>
        <a:p>
          <a:endParaRPr lang="en-US" sz="1600">
            <a:latin typeface="Century Gothic" panose="020B0502020202020204" pitchFamily="34" charset="0"/>
          </a:endParaRPr>
        </a:p>
      </dgm:t>
    </dgm:pt>
    <dgm:pt modelId="{B3C5FAD4-5D04-4C8B-A019-5C2E8D9D6D57}" type="sibTrans" cxnId="{0D8B5C84-ADFC-47CF-A499-9ACDF201B753}">
      <dgm:prSet/>
      <dgm:spPr/>
      <dgm:t>
        <a:bodyPr/>
        <a:lstStyle/>
        <a:p>
          <a:endParaRPr lang="en-US" sz="1600">
            <a:latin typeface="Century Gothic" panose="020B0502020202020204" pitchFamily="34" charset="0"/>
          </a:endParaRPr>
        </a:p>
      </dgm:t>
    </dgm:pt>
    <dgm:pt modelId="{97A834F6-AF38-41A0-8EEF-EA5261078098}" type="asst">
      <dgm:prSet custT="1"/>
      <dgm:spPr/>
      <dgm:t>
        <a:bodyPr/>
        <a:lstStyle/>
        <a:p>
          <a:r>
            <a:rPr lang="en-US" sz="400">
              <a:latin typeface="Century Gothic" panose="020B0502020202020204" pitchFamily="34" charset="0"/>
            </a:rPr>
            <a:t>Clerks 2 FT, 1 PT</a:t>
          </a:r>
          <a:endParaRPr lang="en-US" sz="400" dirty="0">
            <a:latin typeface="Century Gothic" panose="020B0502020202020204" pitchFamily="34" charset="0"/>
          </a:endParaRPr>
        </a:p>
      </dgm:t>
    </dgm:pt>
    <dgm:pt modelId="{D476395B-C81F-4EDF-BD9E-DCB15CD82B8D}" type="parTrans" cxnId="{9F51A0E6-4555-4AE4-AEC4-967E9771727B}">
      <dgm:prSet/>
      <dgm:spPr/>
      <dgm:t>
        <a:bodyPr/>
        <a:lstStyle/>
        <a:p>
          <a:endParaRPr lang="en-US" sz="1600">
            <a:latin typeface="Century Gothic" panose="020B0502020202020204" pitchFamily="34" charset="0"/>
          </a:endParaRPr>
        </a:p>
      </dgm:t>
    </dgm:pt>
    <dgm:pt modelId="{A7E36F1C-E300-45FC-A7A5-8166D2932025}" type="sibTrans" cxnId="{9F51A0E6-4555-4AE4-AEC4-967E9771727B}">
      <dgm:prSet/>
      <dgm:spPr/>
      <dgm:t>
        <a:bodyPr/>
        <a:lstStyle/>
        <a:p>
          <a:endParaRPr lang="en-US" sz="1600">
            <a:latin typeface="Century Gothic" panose="020B0502020202020204" pitchFamily="34" charset="0"/>
          </a:endParaRPr>
        </a:p>
      </dgm:t>
    </dgm:pt>
    <dgm:pt modelId="{3A18F82B-43A2-48CF-942F-1FB0661505A3}" type="asst">
      <dgm:prSet custT="1"/>
      <dgm:spPr/>
      <dgm:t>
        <a:bodyPr/>
        <a:lstStyle/>
        <a:p>
          <a:r>
            <a:rPr lang="en-US" sz="400">
              <a:latin typeface="Century Gothic" panose="020B0502020202020204" pitchFamily="34" charset="0"/>
            </a:rPr>
            <a:t>Fleet Mgmt. Clerk PT</a:t>
          </a:r>
          <a:endParaRPr lang="en-US" sz="400" dirty="0">
            <a:latin typeface="Century Gothic" panose="020B0502020202020204" pitchFamily="34" charset="0"/>
          </a:endParaRPr>
        </a:p>
      </dgm:t>
    </dgm:pt>
    <dgm:pt modelId="{4821F2F6-79B4-40BB-BE51-ECFD7800CFFC}" type="parTrans" cxnId="{E1CB0E4E-D518-49DE-9FC7-9AAEEA8E12D6}">
      <dgm:prSet/>
      <dgm:spPr/>
      <dgm:t>
        <a:bodyPr/>
        <a:lstStyle/>
        <a:p>
          <a:endParaRPr lang="en-US" sz="1600">
            <a:latin typeface="Century Gothic" panose="020B0502020202020204" pitchFamily="34" charset="0"/>
          </a:endParaRPr>
        </a:p>
      </dgm:t>
    </dgm:pt>
    <dgm:pt modelId="{A5192864-3DEE-4AE8-ABC5-AD89E0DCB22D}" type="sibTrans" cxnId="{E1CB0E4E-D518-49DE-9FC7-9AAEEA8E12D6}">
      <dgm:prSet/>
      <dgm:spPr/>
      <dgm:t>
        <a:bodyPr/>
        <a:lstStyle/>
        <a:p>
          <a:endParaRPr lang="en-US" sz="1600">
            <a:latin typeface="Century Gothic" panose="020B0502020202020204" pitchFamily="34" charset="0"/>
          </a:endParaRPr>
        </a:p>
      </dgm:t>
    </dgm:pt>
    <dgm:pt modelId="{387BE241-B4EB-4155-B4F9-1C7F929B817F}" type="asst">
      <dgm:prSet custT="1"/>
      <dgm:spPr/>
      <dgm:t>
        <a:bodyPr/>
        <a:lstStyle/>
        <a:p>
          <a:r>
            <a:rPr lang="en-US" sz="400">
              <a:latin typeface="Century Gothic" panose="020B0502020202020204" pitchFamily="34" charset="0"/>
            </a:rPr>
            <a:t>(25) Crossing Guards</a:t>
          </a:r>
          <a:endParaRPr lang="en-US" sz="400" dirty="0">
            <a:latin typeface="Century Gothic" panose="020B0502020202020204" pitchFamily="34" charset="0"/>
          </a:endParaRPr>
        </a:p>
      </dgm:t>
    </dgm:pt>
    <dgm:pt modelId="{676DCDC4-D561-49A7-8DA3-EE70A9D6C97F}" type="parTrans" cxnId="{774E650D-2802-4F84-B8A5-7E7BD9581E70}">
      <dgm:prSet/>
      <dgm:spPr/>
      <dgm:t>
        <a:bodyPr/>
        <a:lstStyle/>
        <a:p>
          <a:endParaRPr lang="en-US" sz="1600">
            <a:latin typeface="Century Gothic" panose="020B0502020202020204" pitchFamily="34" charset="0"/>
          </a:endParaRPr>
        </a:p>
      </dgm:t>
    </dgm:pt>
    <dgm:pt modelId="{FA942FBF-2B30-409B-B1D5-AF70F89704CE}" type="sibTrans" cxnId="{774E650D-2802-4F84-B8A5-7E7BD9581E70}">
      <dgm:prSet/>
      <dgm:spPr/>
      <dgm:t>
        <a:bodyPr/>
        <a:lstStyle/>
        <a:p>
          <a:endParaRPr lang="en-US" sz="1600">
            <a:latin typeface="Century Gothic" panose="020B0502020202020204" pitchFamily="34" charset="0"/>
          </a:endParaRPr>
        </a:p>
      </dgm:t>
    </dgm:pt>
    <dgm:pt modelId="{B576FAA5-9463-4184-99D8-E509679CF04A}" type="asst">
      <dgm:prSet custT="1"/>
      <dgm:spPr/>
      <dgm:t>
        <a:bodyPr/>
        <a:lstStyle/>
        <a:p>
          <a:r>
            <a:rPr lang="en-US" sz="400">
              <a:latin typeface="Century Gothic" panose="020B0502020202020204" pitchFamily="34" charset="0"/>
            </a:rPr>
            <a:t>Traffic Control Off PT</a:t>
          </a:r>
          <a:endParaRPr lang="en-US" sz="400" dirty="0">
            <a:latin typeface="Century Gothic" panose="020B0502020202020204" pitchFamily="34" charset="0"/>
          </a:endParaRPr>
        </a:p>
      </dgm:t>
    </dgm:pt>
    <dgm:pt modelId="{C83BCB8A-46E6-4692-86AE-2E6E67EF0AF7}" type="parTrans" cxnId="{ADF73F09-5BD0-4F1F-802A-6815D14B403A}">
      <dgm:prSet/>
      <dgm:spPr/>
      <dgm:t>
        <a:bodyPr/>
        <a:lstStyle/>
        <a:p>
          <a:endParaRPr lang="en-US" sz="1600">
            <a:latin typeface="Century Gothic" panose="020B0502020202020204" pitchFamily="34" charset="0"/>
          </a:endParaRPr>
        </a:p>
      </dgm:t>
    </dgm:pt>
    <dgm:pt modelId="{49A89DA5-5647-4854-B933-A36BB2C2AEDA}" type="sibTrans" cxnId="{ADF73F09-5BD0-4F1F-802A-6815D14B403A}">
      <dgm:prSet/>
      <dgm:spPr/>
      <dgm:t>
        <a:bodyPr/>
        <a:lstStyle/>
        <a:p>
          <a:endParaRPr lang="en-US" sz="1600">
            <a:latin typeface="Century Gothic" panose="020B0502020202020204" pitchFamily="34" charset="0"/>
          </a:endParaRPr>
        </a:p>
      </dgm:t>
    </dgm:pt>
    <dgm:pt modelId="{200F0898-4E09-4983-B0B8-27E411A8E870}" type="asst">
      <dgm:prSet custT="1"/>
      <dgm:spPr/>
      <dgm:t>
        <a:bodyPr/>
        <a:lstStyle/>
        <a:p>
          <a:r>
            <a:rPr lang="en-US" sz="400">
              <a:latin typeface="Century Gothic" panose="020B0502020202020204" pitchFamily="34" charset="0"/>
            </a:rPr>
            <a:t>Executive Assistant – 1 PT</a:t>
          </a:r>
          <a:endParaRPr lang="en-US" sz="400" dirty="0">
            <a:latin typeface="Century Gothic" panose="020B0502020202020204" pitchFamily="34" charset="0"/>
          </a:endParaRPr>
        </a:p>
      </dgm:t>
    </dgm:pt>
    <dgm:pt modelId="{64C0BAB3-3B42-41D7-9405-42CCB1524C72}" type="parTrans" cxnId="{479BAC20-0FD5-4EF8-8000-F5D53F0EEB39}">
      <dgm:prSet/>
      <dgm:spPr/>
      <dgm:t>
        <a:bodyPr/>
        <a:lstStyle/>
        <a:p>
          <a:endParaRPr lang="en-US" sz="1600">
            <a:latin typeface="Century Gothic" panose="020B0502020202020204" pitchFamily="34" charset="0"/>
          </a:endParaRPr>
        </a:p>
      </dgm:t>
    </dgm:pt>
    <dgm:pt modelId="{88AE10B4-FE98-4F36-9EF6-0766D4CAFD2A}" type="sibTrans" cxnId="{479BAC20-0FD5-4EF8-8000-F5D53F0EEB39}">
      <dgm:prSet/>
      <dgm:spPr/>
      <dgm:t>
        <a:bodyPr/>
        <a:lstStyle/>
        <a:p>
          <a:endParaRPr lang="en-US" sz="1600">
            <a:latin typeface="Century Gothic" panose="020B0502020202020204" pitchFamily="34" charset="0"/>
          </a:endParaRPr>
        </a:p>
      </dgm:t>
    </dgm:pt>
    <dgm:pt modelId="{13E200A3-3A57-4765-BA97-991EF44CE987}" type="pres">
      <dgm:prSet presAssocID="{1FE6D753-DA6C-46B7-AB45-49B39300FD51}" presName="hierChild1" presStyleCnt="0">
        <dgm:presLayoutVars>
          <dgm:chPref val="1"/>
          <dgm:dir/>
          <dgm:animOne val="branch"/>
          <dgm:animLvl val="lvl"/>
          <dgm:resizeHandles/>
        </dgm:presLayoutVars>
      </dgm:prSet>
      <dgm:spPr/>
    </dgm:pt>
    <dgm:pt modelId="{15EF7C7A-0183-4F54-900A-9E25659DD268}" type="pres">
      <dgm:prSet presAssocID="{78FB22C7-946D-40B9-B8B8-AD389DB9D244}" presName="hierRoot1" presStyleCnt="0"/>
      <dgm:spPr/>
    </dgm:pt>
    <dgm:pt modelId="{CA0ADC51-AD5A-4BA7-B2D1-219A86DF4937}" type="pres">
      <dgm:prSet presAssocID="{78FB22C7-946D-40B9-B8B8-AD389DB9D244}" presName="composite" presStyleCnt="0"/>
      <dgm:spPr/>
    </dgm:pt>
    <dgm:pt modelId="{B6A5F5DB-9279-4D32-A7EF-BBE2603207A3}" type="pres">
      <dgm:prSet presAssocID="{78FB22C7-946D-40B9-B8B8-AD389DB9D244}" presName="background" presStyleLbl="node0" presStyleIdx="0" presStyleCnt="1"/>
      <dgm:spPr/>
    </dgm:pt>
    <dgm:pt modelId="{6712DA1B-5DBE-461D-853D-7429BDF35411}" type="pres">
      <dgm:prSet presAssocID="{78FB22C7-946D-40B9-B8B8-AD389DB9D244}" presName="text" presStyleLbl="fgAcc0" presStyleIdx="0" presStyleCnt="1" custScaleX="166426" custScaleY="172851">
        <dgm:presLayoutVars>
          <dgm:chPref val="3"/>
        </dgm:presLayoutVars>
      </dgm:prSet>
      <dgm:spPr/>
    </dgm:pt>
    <dgm:pt modelId="{A543ABA2-A55A-46B6-9120-9C59CCEEA244}" type="pres">
      <dgm:prSet presAssocID="{78FB22C7-946D-40B9-B8B8-AD389DB9D244}" presName="hierChild2" presStyleCnt="0"/>
      <dgm:spPr/>
    </dgm:pt>
    <dgm:pt modelId="{169CA436-ED76-41E8-BA2F-D0FBC533DF50}" type="pres">
      <dgm:prSet presAssocID="{6CC7EA05-D217-4523-804D-6EE50EAF8D96}" presName="Name10" presStyleLbl="parChTrans1D2" presStyleIdx="0" presStyleCnt="3"/>
      <dgm:spPr/>
    </dgm:pt>
    <dgm:pt modelId="{71DA010A-2E94-4B52-82B4-4D8C787B2775}" type="pres">
      <dgm:prSet presAssocID="{5C3D853C-B240-48EC-8761-C0C3BD04F873}" presName="hierRoot2" presStyleCnt="0"/>
      <dgm:spPr/>
    </dgm:pt>
    <dgm:pt modelId="{337FFA94-90FA-4FC8-85BD-DA066C6059AA}" type="pres">
      <dgm:prSet presAssocID="{5C3D853C-B240-48EC-8761-C0C3BD04F873}" presName="composite2" presStyleCnt="0"/>
      <dgm:spPr/>
    </dgm:pt>
    <dgm:pt modelId="{7E6D6ACE-1178-41C6-A1C1-1F7B6DF6A73D}" type="pres">
      <dgm:prSet presAssocID="{5C3D853C-B240-48EC-8761-C0C3BD04F873}" presName="background2" presStyleLbl="asst1" presStyleIdx="0" presStyleCnt="52"/>
      <dgm:spPr/>
    </dgm:pt>
    <dgm:pt modelId="{19632A85-FDDC-4745-BBFD-CDD53547F267}" type="pres">
      <dgm:prSet presAssocID="{5C3D853C-B240-48EC-8761-C0C3BD04F873}" presName="text2" presStyleLbl="fgAcc2" presStyleIdx="0" presStyleCnt="3">
        <dgm:presLayoutVars>
          <dgm:chPref val="3"/>
        </dgm:presLayoutVars>
      </dgm:prSet>
      <dgm:spPr/>
    </dgm:pt>
    <dgm:pt modelId="{D68E3C3B-9AB4-4515-8B6F-E70DF35D216E}" type="pres">
      <dgm:prSet presAssocID="{5C3D853C-B240-48EC-8761-C0C3BD04F873}" presName="hierChild3" presStyleCnt="0"/>
      <dgm:spPr/>
    </dgm:pt>
    <dgm:pt modelId="{82E96BC0-7B0D-465D-AD6A-D8133C5E95AF}" type="pres">
      <dgm:prSet presAssocID="{B3A960C5-FB44-4B69-A6D8-54F0B69B4360}" presName="Name17" presStyleLbl="parChTrans1D3" presStyleIdx="0" presStyleCnt="2"/>
      <dgm:spPr/>
    </dgm:pt>
    <dgm:pt modelId="{1FED81BC-5919-4C21-ACC6-4F6A409C2771}" type="pres">
      <dgm:prSet presAssocID="{AE430C79-F2DB-4978-BC48-20194002B376}" presName="hierRoot3" presStyleCnt="0"/>
      <dgm:spPr/>
    </dgm:pt>
    <dgm:pt modelId="{3BBC106E-4B33-49F5-BF14-D93D37D20E29}" type="pres">
      <dgm:prSet presAssocID="{AE430C79-F2DB-4978-BC48-20194002B376}" presName="composite3" presStyleCnt="0"/>
      <dgm:spPr/>
    </dgm:pt>
    <dgm:pt modelId="{53DB006C-F1A2-4750-A290-579B2710DC6D}" type="pres">
      <dgm:prSet presAssocID="{AE430C79-F2DB-4978-BC48-20194002B376}" presName="background3" presStyleLbl="asst1" presStyleIdx="1" presStyleCnt="52"/>
      <dgm:spPr/>
    </dgm:pt>
    <dgm:pt modelId="{7CAF41CF-E877-4EC8-AAAD-07AAC14D63CF}" type="pres">
      <dgm:prSet presAssocID="{AE430C79-F2DB-4978-BC48-20194002B376}" presName="text3" presStyleLbl="fgAcc3" presStyleIdx="0" presStyleCnt="2">
        <dgm:presLayoutVars>
          <dgm:chPref val="3"/>
        </dgm:presLayoutVars>
      </dgm:prSet>
      <dgm:spPr/>
    </dgm:pt>
    <dgm:pt modelId="{418CD399-CDC1-4457-9CC8-73174B9A5E85}" type="pres">
      <dgm:prSet presAssocID="{AE430C79-F2DB-4978-BC48-20194002B376}" presName="hierChild4" presStyleCnt="0"/>
      <dgm:spPr/>
    </dgm:pt>
    <dgm:pt modelId="{C72CBED2-B324-46A3-986F-FB2857B5B097}" type="pres">
      <dgm:prSet presAssocID="{13886055-C410-4FAF-A2B0-8665B44D2485}" presName="Name23" presStyleLbl="parChTrans1D4" presStyleIdx="0" presStyleCnt="47"/>
      <dgm:spPr/>
    </dgm:pt>
    <dgm:pt modelId="{C11B7F7D-234F-4A4A-92BA-DC054E05D008}" type="pres">
      <dgm:prSet presAssocID="{E141C829-1EB7-4B4F-B034-52785D174CFC}" presName="hierRoot4" presStyleCnt="0"/>
      <dgm:spPr/>
    </dgm:pt>
    <dgm:pt modelId="{FCF2E1A9-4811-41D4-A529-82E0DCEC4F7F}" type="pres">
      <dgm:prSet presAssocID="{E141C829-1EB7-4B4F-B034-52785D174CFC}" presName="composite4" presStyleCnt="0"/>
      <dgm:spPr/>
    </dgm:pt>
    <dgm:pt modelId="{29AD1035-EAD1-4FFE-AF55-E6354A4BF3A2}" type="pres">
      <dgm:prSet presAssocID="{E141C829-1EB7-4B4F-B034-52785D174CFC}" presName="background4" presStyleLbl="asst1" presStyleIdx="2" presStyleCnt="52"/>
      <dgm:spPr/>
    </dgm:pt>
    <dgm:pt modelId="{7ED78425-5D25-438C-9F35-E6A4999209E2}" type="pres">
      <dgm:prSet presAssocID="{E141C829-1EB7-4B4F-B034-52785D174CFC}" presName="text4" presStyleLbl="fgAcc4" presStyleIdx="0" presStyleCnt="47">
        <dgm:presLayoutVars>
          <dgm:chPref val="3"/>
        </dgm:presLayoutVars>
      </dgm:prSet>
      <dgm:spPr/>
    </dgm:pt>
    <dgm:pt modelId="{5D674767-021E-463F-A790-17ED33107E24}" type="pres">
      <dgm:prSet presAssocID="{E141C829-1EB7-4B4F-B034-52785D174CFC}" presName="hierChild5" presStyleCnt="0"/>
      <dgm:spPr/>
    </dgm:pt>
    <dgm:pt modelId="{549DE658-3D8F-46A2-B2CA-3C745CBF87B1}" type="pres">
      <dgm:prSet presAssocID="{1C0DBFF3-01EB-4D07-A901-D0AFB1697A0B}" presName="Name23" presStyleLbl="parChTrans1D4" presStyleIdx="1" presStyleCnt="47"/>
      <dgm:spPr/>
    </dgm:pt>
    <dgm:pt modelId="{FCDB8D08-4B2F-499B-9B4B-1F385ED901A8}" type="pres">
      <dgm:prSet presAssocID="{DB2490EF-8E96-4CFA-97DF-953E4E17F08D}" presName="hierRoot4" presStyleCnt="0"/>
      <dgm:spPr/>
    </dgm:pt>
    <dgm:pt modelId="{B9745A04-B523-4189-ACC0-B681AC3B63B4}" type="pres">
      <dgm:prSet presAssocID="{DB2490EF-8E96-4CFA-97DF-953E4E17F08D}" presName="composite4" presStyleCnt="0"/>
      <dgm:spPr/>
    </dgm:pt>
    <dgm:pt modelId="{1AE9F43C-1060-404C-BC56-A51C90F5E9EB}" type="pres">
      <dgm:prSet presAssocID="{DB2490EF-8E96-4CFA-97DF-953E4E17F08D}" presName="background4" presStyleLbl="asst1" presStyleIdx="3" presStyleCnt="52"/>
      <dgm:spPr/>
    </dgm:pt>
    <dgm:pt modelId="{A1E07026-6ED1-4CE1-A540-E816B50913BD}" type="pres">
      <dgm:prSet presAssocID="{DB2490EF-8E96-4CFA-97DF-953E4E17F08D}" presName="text4" presStyleLbl="fgAcc4" presStyleIdx="1" presStyleCnt="47">
        <dgm:presLayoutVars>
          <dgm:chPref val="3"/>
        </dgm:presLayoutVars>
      </dgm:prSet>
      <dgm:spPr/>
    </dgm:pt>
    <dgm:pt modelId="{4CC85F68-5D57-4DEC-A2CA-A3B2386300AB}" type="pres">
      <dgm:prSet presAssocID="{DB2490EF-8E96-4CFA-97DF-953E4E17F08D}" presName="hierChild5" presStyleCnt="0"/>
      <dgm:spPr/>
    </dgm:pt>
    <dgm:pt modelId="{00DE61DF-ED02-49E1-8AC3-9A23AD5AA8FD}" type="pres">
      <dgm:prSet presAssocID="{E0AE84DE-53FB-4D0E-850D-E31582DE9CB1}" presName="Name23" presStyleLbl="parChTrans1D4" presStyleIdx="2" presStyleCnt="47"/>
      <dgm:spPr/>
    </dgm:pt>
    <dgm:pt modelId="{217A40AE-E8BB-4E18-9CFF-094217DB3F61}" type="pres">
      <dgm:prSet presAssocID="{8014675F-98F3-4C9B-A17F-24D10E49DAFB}" presName="hierRoot4" presStyleCnt="0"/>
      <dgm:spPr/>
    </dgm:pt>
    <dgm:pt modelId="{08E0D6B2-3AC8-411C-BA06-986E603F0A08}" type="pres">
      <dgm:prSet presAssocID="{8014675F-98F3-4C9B-A17F-24D10E49DAFB}" presName="composite4" presStyleCnt="0"/>
      <dgm:spPr/>
    </dgm:pt>
    <dgm:pt modelId="{7C68F0EF-B9A5-4477-BA81-9A3EC73B44F5}" type="pres">
      <dgm:prSet presAssocID="{8014675F-98F3-4C9B-A17F-24D10E49DAFB}" presName="background4" presStyleLbl="asst1" presStyleIdx="4" presStyleCnt="52"/>
      <dgm:spPr/>
    </dgm:pt>
    <dgm:pt modelId="{74BF9BFC-BD1D-45FC-B861-C7E4B6DE6A37}" type="pres">
      <dgm:prSet presAssocID="{8014675F-98F3-4C9B-A17F-24D10E49DAFB}" presName="text4" presStyleLbl="fgAcc4" presStyleIdx="2" presStyleCnt="47">
        <dgm:presLayoutVars>
          <dgm:chPref val="3"/>
        </dgm:presLayoutVars>
      </dgm:prSet>
      <dgm:spPr/>
    </dgm:pt>
    <dgm:pt modelId="{726C1D47-FFCF-40DF-A188-C665A14720D3}" type="pres">
      <dgm:prSet presAssocID="{8014675F-98F3-4C9B-A17F-24D10E49DAFB}" presName="hierChild5" presStyleCnt="0"/>
      <dgm:spPr/>
    </dgm:pt>
    <dgm:pt modelId="{09FCE3C0-D089-454E-8B55-19EDB122A81C}" type="pres">
      <dgm:prSet presAssocID="{4BBAE5BF-CB87-44D9-9FAB-4985BCFEDD28}" presName="Name23" presStyleLbl="parChTrans1D4" presStyleIdx="3" presStyleCnt="47"/>
      <dgm:spPr/>
    </dgm:pt>
    <dgm:pt modelId="{844C5974-3D9E-4888-AD59-663E5C8D277D}" type="pres">
      <dgm:prSet presAssocID="{B8575B67-C3BF-468D-B1B0-859BDEEE821A}" presName="hierRoot4" presStyleCnt="0"/>
      <dgm:spPr/>
    </dgm:pt>
    <dgm:pt modelId="{B9AE5445-4D08-4D70-B235-5A516270ADB5}" type="pres">
      <dgm:prSet presAssocID="{B8575B67-C3BF-468D-B1B0-859BDEEE821A}" presName="composite4" presStyleCnt="0"/>
      <dgm:spPr/>
    </dgm:pt>
    <dgm:pt modelId="{274E32D6-4CB8-4818-9FB9-4972EAC7957D}" type="pres">
      <dgm:prSet presAssocID="{B8575B67-C3BF-468D-B1B0-859BDEEE821A}" presName="background4" presStyleLbl="asst1" presStyleIdx="5" presStyleCnt="52"/>
      <dgm:spPr/>
    </dgm:pt>
    <dgm:pt modelId="{62709FBF-891F-459F-9794-32ACC658AB6B}" type="pres">
      <dgm:prSet presAssocID="{B8575B67-C3BF-468D-B1B0-859BDEEE821A}" presName="text4" presStyleLbl="fgAcc4" presStyleIdx="3" presStyleCnt="47">
        <dgm:presLayoutVars>
          <dgm:chPref val="3"/>
        </dgm:presLayoutVars>
      </dgm:prSet>
      <dgm:spPr/>
    </dgm:pt>
    <dgm:pt modelId="{B2587600-231E-4575-9D5C-81E82F51DD4E}" type="pres">
      <dgm:prSet presAssocID="{B8575B67-C3BF-468D-B1B0-859BDEEE821A}" presName="hierChild5" presStyleCnt="0"/>
      <dgm:spPr/>
    </dgm:pt>
    <dgm:pt modelId="{3A8CF132-80F0-4B3B-A4FA-7C72BB14B02B}" type="pres">
      <dgm:prSet presAssocID="{B76E83A5-E7C3-4F00-8F7A-05FEB5522718}" presName="Name23" presStyleLbl="parChTrans1D4" presStyleIdx="4" presStyleCnt="47"/>
      <dgm:spPr/>
    </dgm:pt>
    <dgm:pt modelId="{5C7BA4D4-A65F-4C91-96D8-A61183F53FAE}" type="pres">
      <dgm:prSet presAssocID="{6BE65FC8-9B9F-4760-9DD9-EAA12B617F62}" presName="hierRoot4" presStyleCnt="0"/>
      <dgm:spPr/>
    </dgm:pt>
    <dgm:pt modelId="{0E7D84D0-D808-499D-952B-85BB6E0F5318}" type="pres">
      <dgm:prSet presAssocID="{6BE65FC8-9B9F-4760-9DD9-EAA12B617F62}" presName="composite4" presStyleCnt="0"/>
      <dgm:spPr/>
    </dgm:pt>
    <dgm:pt modelId="{8FD2DE59-633E-4325-8657-E628B21D0719}" type="pres">
      <dgm:prSet presAssocID="{6BE65FC8-9B9F-4760-9DD9-EAA12B617F62}" presName="background4" presStyleLbl="asst1" presStyleIdx="6" presStyleCnt="52"/>
      <dgm:spPr/>
    </dgm:pt>
    <dgm:pt modelId="{81D70D45-1FDE-4C69-9976-0BA7B44783CE}" type="pres">
      <dgm:prSet presAssocID="{6BE65FC8-9B9F-4760-9DD9-EAA12B617F62}" presName="text4" presStyleLbl="fgAcc4" presStyleIdx="4" presStyleCnt="47">
        <dgm:presLayoutVars>
          <dgm:chPref val="3"/>
        </dgm:presLayoutVars>
      </dgm:prSet>
      <dgm:spPr/>
    </dgm:pt>
    <dgm:pt modelId="{8D888D87-CE38-496E-AD1D-BAD5038BE1E9}" type="pres">
      <dgm:prSet presAssocID="{6BE65FC8-9B9F-4760-9DD9-EAA12B617F62}" presName="hierChild5" presStyleCnt="0"/>
      <dgm:spPr/>
    </dgm:pt>
    <dgm:pt modelId="{1E5D6B04-5511-44B9-A904-EF7AE83D841F}" type="pres">
      <dgm:prSet presAssocID="{DFBB4161-1E9F-48AC-8D27-9F29853E6CD3}" presName="Name23" presStyleLbl="parChTrans1D4" presStyleIdx="5" presStyleCnt="47"/>
      <dgm:spPr/>
    </dgm:pt>
    <dgm:pt modelId="{9C2F0B36-8162-4E43-85B2-E1CA4DE088B7}" type="pres">
      <dgm:prSet presAssocID="{00C1A4F9-77B5-415F-953F-2941308E8411}" presName="hierRoot4" presStyleCnt="0"/>
      <dgm:spPr/>
    </dgm:pt>
    <dgm:pt modelId="{028D8B7F-B677-49D7-8716-964B4985CD74}" type="pres">
      <dgm:prSet presAssocID="{00C1A4F9-77B5-415F-953F-2941308E8411}" presName="composite4" presStyleCnt="0"/>
      <dgm:spPr/>
    </dgm:pt>
    <dgm:pt modelId="{38A35CC0-405B-422A-93E4-A4BD7691548A}" type="pres">
      <dgm:prSet presAssocID="{00C1A4F9-77B5-415F-953F-2941308E8411}" presName="background4" presStyleLbl="asst1" presStyleIdx="7" presStyleCnt="52"/>
      <dgm:spPr/>
    </dgm:pt>
    <dgm:pt modelId="{B4964D5A-ACFB-4BC7-BA5B-C8DB18E8F558}" type="pres">
      <dgm:prSet presAssocID="{00C1A4F9-77B5-415F-953F-2941308E8411}" presName="text4" presStyleLbl="fgAcc4" presStyleIdx="5" presStyleCnt="47">
        <dgm:presLayoutVars>
          <dgm:chPref val="3"/>
        </dgm:presLayoutVars>
      </dgm:prSet>
      <dgm:spPr/>
    </dgm:pt>
    <dgm:pt modelId="{50B3B74D-C8A2-42B9-B9C1-DA853003B63D}" type="pres">
      <dgm:prSet presAssocID="{00C1A4F9-77B5-415F-953F-2941308E8411}" presName="hierChild5" presStyleCnt="0"/>
      <dgm:spPr/>
    </dgm:pt>
    <dgm:pt modelId="{AE70DFA8-8DB7-467D-BA82-F9FF0CA27B6D}" type="pres">
      <dgm:prSet presAssocID="{7892071D-EBDF-43EB-B1C5-0E6E00A2D4E2}" presName="Name23" presStyleLbl="parChTrans1D4" presStyleIdx="6" presStyleCnt="47"/>
      <dgm:spPr/>
    </dgm:pt>
    <dgm:pt modelId="{DDDBF9E0-ADC6-4614-AF44-43026CD09DE5}" type="pres">
      <dgm:prSet presAssocID="{6C14E493-5451-4385-93F2-F64BA32C0423}" presName="hierRoot4" presStyleCnt="0"/>
      <dgm:spPr/>
    </dgm:pt>
    <dgm:pt modelId="{C88A3FB7-6423-4983-AEE0-92FDB1CC59A3}" type="pres">
      <dgm:prSet presAssocID="{6C14E493-5451-4385-93F2-F64BA32C0423}" presName="composite4" presStyleCnt="0"/>
      <dgm:spPr/>
    </dgm:pt>
    <dgm:pt modelId="{CF8BE6A4-3A8F-46BC-8CCE-38E136F3F61D}" type="pres">
      <dgm:prSet presAssocID="{6C14E493-5451-4385-93F2-F64BA32C0423}" presName="background4" presStyleLbl="asst1" presStyleIdx="8" presStyleCnt="52"/>
      <dgm:spPr/>
    </dgm:pt>
    <dgm:pt modelId="{1D9C1675-713A-44BB-96F8-A0729ED9A486}" type="pres">
      <dgm:prSet presAssocID="{6C14E493-5451-4385-93F2-F64BA32C0423}" presName="text4" presStyleLbl="fgAcc4" presStyleIdx="6" presStyleCnt="47">
        <dgm:presLayoutVars>
          <dgm:chPref val="3"/>
        </dgm:presLayoutVars>
      </dgm:prSet>
      <dgm:spPr/>
    </dgm:pt>
    <dgm:pt modelId="{25C0528A-9C9A-4322-A49C-E9C36CC6996C}" type="pres">
      <dgm:prSet presAssocID="{6C14E493-5451-4385-93F2-F64BA32C0423}" presName="hierChild5" presStyleCnt="0"/>
      <dgm:spPr/>
    </dgm:pt>
    <dgm:pt modelId="{8519E112-9FDE-45A7-9C26-0C38D1F3C57F}" type="pres">
      <dgm:prSet presAssocID="{FDA764B0-7B3F-4E19-98B0-5FBA2CC87689}" presName="Name23" presStyleLbl="parChTrans1D4" presStyleIdx="7" presStyleCnt="47"/>
      <dgm:spPr/>
    </dgm:pt>
    <dgm:pt modelId="{0D9FF244-C33E-441A-9C75-5A7BC8E87E05}" type="pres">
      <dgm:prSet presAssocID="{6B459688-5EE3-4A7C-BBD8-C9751A910B68}" presName="hierRoot4" presStyleCnt="0"/>
      <dgm:spPr/>
    </dgm:pt>
    <dgm:pt modelId="{689D14B9-5B5A-4089-AC70-A618B8AF10F1}" type="pres">
      <dgm:prSet presAssocID="{6B459688-5EE3-4A7C-BBD8-C9751A910B68}" presName="composite4" presStyleCnt="0"/>
      <dgm:spPr/>
    </dgm:pt>
    <dgm:pt modelId="{7B424A6A-3F57-416F-BA97-BD78615EE365}" type="pres">
      <dgm:prSet presAssocID="{6B459688-5EE3-4A7C-BBD8-C9751A910B68}" presName="background4" presStyleLbl="asst1" presStyleIdx="9" presStyleCnt="52"/>
      <dgm:spPr/>
    </dgm:pt>
    <dgm:pt modelId="{BB86EC42-C63D-4680-8208-DB28C2C30C92}" type="pres">
      <dgm:prSet presAssocID="{6B459688-5EE3-4A7C-BBD8-C9751A910B68}" presName="text4" presStyleLbl="fgAcc4" presStyleIdx="7" presStyleCnt="47">
        <dgm:presLayoutVars>
          <dgm:chPref val="3"/>
        </dgm:presLayoutVars>
      </dgm:prSet>
      <dgm:spPr/>
    </dgm:pt>
    <dgm:pt modelId="{BD8A426C-E42C-4653-AC43-152E8E14CB67}" type="pres">
      <dgm:prSet presAssocID="{6B459688-5EE3-4A7C-BBD8-C9751A910B68}" presName="hierChild5" presStyleCnt="0"/>
      <dgm:spPr/>
    </dgm:pt>
    <dgm:pt modelId="{3A5B8F20-024F-4F2F-8BFB-AADCD78D1845}" type="pres">
      <dgm:prSet presAssocID="{D476395B-C81F-4EDF-BD9E-DCB15CD82B8D}" presName="Name23" presStyleLbl="parChTrans1D4" presStyleIdx="8" presStyleCnt="47"/>
      <dgm:spPr/>
    </dgm:pt>
    <dgm:pt modelId="{85B718A4-A664-4DAC-B7E0-E177D2FCBE2F}" type="pres">
      <dgm:prSet presAssocID="{97A834F6-AF38-41A0-8EEF-EA5261078098}" presName="hierRoot4" presStyleCnt="0"/>
      <dgm:spPr/>
    </dgm:pt>
    <dgm:pt modelId="{E08629F1-96F4-4736-A3FA-7164B7FB4E39}" type="pres">
      <dgm:prSet presAssocID="{97A834F6-AF38-41A0-8EEF-EA5261078098}" presName="composite4" presStyleCnt="0"/>
      <dgm:spPr/>
    </dgm:pt>
    <dgm:pt modelId="{B1675DFD-E158-44B8-B226-5FC65A72FD97}" type="pres">
      <dgm:prSet presAssocID="{97A834F6-AF38-41A0-8EEF-EA5261078098}" presName="background4" presStyleLbl="asst1" presStyleIdx="10" presStyleCnt="52"/>
      <dgm:spPr/>
    </dgm:pt>
    <dgm:pt modelId="{6A10C56E-37A4-447B-94BC-5AC25C92F299}" type="pres">
      <dgm:prSet presAssocID="{97A834F6-AF38-41A0-8EEF-EA5261078098}" presName="text4" presStyleLbl="fgAcc4" presStyleIdx="8" presStyleCnt="47">
        <dgm:presLayoutVars>
          <dgm:chPref val="3"/>
        </dgm:presLayoutVars>
      </dgm:prSet>
      <dgm:spPr/>
    </dgm:pt>
    <dgm:pt modelId="{50D431FA-7F98-4FFC-B4D8-07C6D35C6085}" type="pres">
      <dgm:prSet presAssocID="{97A834F6-AF38-41A0-8EEF-EA5261078098}" presName="hierChild5" presStyleCnt="0"/>
      <dgm:spPr/>
    </dgm:pt>
    <dgm:pt modelId="{79905873-4D9B-4BC9-A77E-5421BA78FF52}" type="pres">
      <dgm:prSet presAssocID="{64C0BAB3-3B42-41D7-9405-42CCB1524C72}" presName="Name10" presStyleLbl="parChTrans1D2" presStyleIdx="1" presStyleCnt="3"/>
      <dgm:spPr/>
    </dgm:pt>
    <dgm:pt modelId="{B46EBE49-A084-42A0-8B9D-DA68A1830EC1}" type="pres">
      <dgm:prSet presAssocID="{200F0898-4E09-4983-B0B8-27E411A8E870}" presName="hierRoot2" presStyleCnt="0"/>
      <dgm:spPr/>
    </dgm:pt>
    <dgm:pt modelId="{EADCEA31-4D47-4965-86BA-7EB1218C9E65}" type="pres">
      <dgm:prSet presAssocID="{200F0898-4E09-4983-B0B8-27E411A8E870}" presName="composite2" presStyleCnt="0"/>
      <dgm:spPr/>
    </dgm:pt>
    <dgm:pt modelId="{A0A2B057-C207-454E-A69D-D3E95A1D5969}" type="pres">
      <dgm:prSet presAssocID="{200F0898-4E09-4983-B0B8-27E411A8E870}" presName="background2" presStyleLbl="asst1" presStyleIdx="11" presStyleCnt="52"/>
      <dgm:spPr/>
    </dgm:pt>
    <dgm:pt modelId="{8AE0220A-542B-4688-93E9-F986CFD25DD9}" type="pres">
      <dgm:prSet presAssocID="{200F0898-4E09-4983-B0B8-27E411A8E870}" presName="text2" presStyleLbl="fgAcc2" presStyleIdx="1" presStyleCnt="3">
        <dgm:presLayoutVars>
          <dgm:chPref val="3"/>
        </dgm:presLayoutVars>
      </dgm:prSet>
      <dgm:spPr/>
    </dgm:pt>
    <dgm:pt modelId="{5485739B-C40D-4AA9-A519-0729B1BE9436}" type="pres">
      <dgm:prSet presAssocID="{200F0898-4E09-4983-B0B8-27E411A8E870}" presName="hierChild3" presStyleCnt="0"/>
      <dgm:spPr/>
    </dgm:pt>
    <dgm:pt modelId="{8D289B00-8919-421E-8BB0-68FA85E6FECF}" type="pres">
      <dgm:prSet presAssocID="{86D5B9AA-5980-4BDB-9D58-7B3B1F14692B}" presName="Name10" presStyleLbl="parChTrans1D2" presStyleIdx="2" presStyleCnt="3"/>
      <dgm:spPr/>
    </dgm:pt>
    <dgm:pt modelId="{9277F735-09AF-4B5F-8EF6-272701DDE008}" type="pres">
      <dgm:prSet presAssocID="{B5F31464-3F1C-4EA1-82BA-CCBFF07B405F}" presName="hierRoot2" presStyleCnt="0"/>
      <dgm:spPr/>
    </dgm:pt>
    <dgm:pt modelId="{B2BF49F6-0A48-4844-8A39-C680A5BA90CC}" type="pres">
      <dgm:prSet presAssocID="{B5F31464-3F1C-4EA1-82BA-CCBFF07B405F}" presName="composite2" presStyleCnt="0"/>
      <dgm:spPr/>
    </dgm:pt>
    <dgm:pt modelId="{75E23F84-5364-47D2-A202-9AE9172DFD02}" type="pres">
      <dgm:prSet presAssocID="{B5F31464-3F1C-4EA1-82BA-CCBFF07B405F}" presName="background2" presStyleLbl="asst1" presStyleIdx="12" presStyleCnt="52"/>
      <dgm:spPr/>
    </dgm:pt>
    <dgm:pt modelId="{178E30B7-D892-4108-A6F1-248E00327214}" type="pres">
      <dgm:prSet presAssocID="{B5F31464-3F1C-4EA1-82BA-CCBFF07B405F}" presName="text2" presStyleLbl="fgAcc2" presStyleIdx="2" presStyleCnt="3">
        <dgm:presLayoutVars>
          <dgm:chPref val="3"/>
        </dgm:presLayoutVars>
      </dgm:prSet>
      <dgm:spPr/>
    </dgm:pt>
    <dgm:pt modelId="{BC216204-ADEC-4404-8535-BD086F099078}" type="pres">
      <dgm:prSet presAssocID="{B5F31464-3F1C-4EA1-82BA-CCBFF07B405F}" presName="hierChild3" presStyleCnt="0"/>
      <dgm:spPr/>
    </dgm:pt>
    <dgm:pt modelId="{CA501765-52F8-4A7B-837D-73FDF219469E}" type="pres">
      <dgm:prSet presAssocID="{B9E9ED12-A9ED-4CD7-8FAE-F9AE3909027D}" presName="Name17" presStyleLbl="parChTrans1D3" presStyleIdx="1" presStyleCnt="2"/>
      <dgm:spPr/>
    </dgm:pt>
    <dgm:pt modelId="{86FCBDF9-6186-4299-A6A8-B9171E41B68D}" type="pres">
      <dgm:prSet presAssocID="{18C64D39-2098-4218-94AD-93C84AEC1A1A}" presName="hierRoot3" presStyleCnt="0"/>
      <dgm:spPr/>
    </dgm:pt>
    <dgm:pt modelId="{C6ADE883-3D74-42B2-A979-56FEFEF112C7}" type="pres">
      <dgm:prSet presAssocID="{18C64D39-2098-4218-94AD-93C84AEC1A1A}" presName="composite3" presStyleCnt="0"/>
      <dgm:spPr/>
    </dgm:pt>
    <dgm:pt modelId="{B42580EF-9853-4340-863D-D6F3A0D3C2C0}" type="pres">
      <dgm:prSet presAssocID="{18C64D39-2098-4218-94AD-93C84AEC1A1A}" presName="background3" presStyleLbl="asst1" presStyleIdx="13" presStyleCnt="52"/>
      <dgm:spPr/>
    </dgm:pt>
    <dgm:pt modelId="{4A5D6094-20D8-4DED-BDB3-D3A8E80CA088}" type="pres">
      <dgm:prSet presAssocID="{18C64D39-2098-4218-94AD-93C84AEC1A1A}" presName="text3" presStyleLbl="fgAcc3" presStyleIdx="1" presStyleCnt="2">
        <dgm:presLayoutVars>
          <dgm:chPref val="3"/>
        </dgm:presLayoutVars>
      </dgm:prSet>
      <dgm:spPr/>
    </dgm:pt>
    <dgm:pt modelId="{B8987438-63DD-4494-9C50-5974ADD61B50}" type="pres">
      <dgm:prSet presAssocID="{18C64D39-2098-4218-94AD-93C84AEC1A1A}" presName="hierChild4" presStyleCnt="0"/>
      <dgm:spPr/>
    </dgm:pt>
    <dgm:pt modelId="{3AD26AD5-B727-4F0D-BA07-96451726FE6A}" type="pres">
      <dgm:prSet presAssocID="{8F419B52-055A-4E0E-B191-7883B72599D0}" presName="Name23" presStyleLbl="parChTrans1D4" presStyleIdx="9" presStyleCnt="47"/>
      <dgm:spPr/>
    </dgm:pt>
    <dgm:pt modelId="{ADA080E1-9455-4020-B40B-16B9A0DDB3BF}" type="pres">
      <dgm:prSet presAssocID="{81DAE520-699C-4F66-99B5-AEBDEEC97DB9}" presName="hierRoot4" presStyleCnt="0"/>
      <dgm:spPr/>
    </dgm:pt>
    <dgm:pt modelId="{CEE84151-48AB-442B-B348-E764B57C92C9}" type="pres">
      <dgm:prSet presAssocID="{81DAE520-699C-4F66-99B5-AEBDEEC97DB9}" presName="composite4" presStyleCnt="0"/>
      <dgm:spPr/>
    </dgm:pt>
    <dgm:pt modelId="{897831F6-851A-4BEC-8E2B-FC2ECC51EE7E}" type="pres">
      <dgm:prSet presAssocID="{81DAE520-699C-4F66-99B5-AEBDEEC97DB9}" presName="background4" presStyleLbl="asst1" presStyleIdx="14" presStyleCnt="52"/>
      <dgm:spPr/>
    </dgm:pt>
    <dgm:pt modelId="{2E0CD375-6CB1-4B5D-BD30-6947AE3570EB}" type="pres">
      <dgm:prSet presAssocID="{81DAE520-699C-4F66-99B5-AEBDEEC97DB9}" presName="text4" presStyleLbl="fgAcc4" presStyleIdx="9" presStyleCnt="47">
        <dgm:presLayoutVars>
          <dgm:chPref val="3"/>
        </dgm:presLayoutVars>
      </dgm:prSet>
      <dgm:spPr/>
    </dgm:pt>
    <dgm:pt modelId="{9CE68DB5-7F70-492F-B699-EF1D4239A74E}" type="pres">
      <dgm:prSet presAssocID="{81DAE520-699C-4F66-99B5-AEBDEEC97DB9}" presName="hierChild5" presStyleCnt="0"/>
      <dgm:spPr/>
    </dgm:pt>
    <dgm:pt modelId="{0F311B3F-7D79-48C2-8F3C-FA51BB87C8BD}" type="pres">
      <dgm:prSet presAssocID="{B9AFE866-C916-4E2C-89AB-EA31E4A44855}" presName="Name23" presStyleLbl="parChTrans1D4" presStyleIdx="10" presStyleCnt="47"/>
      <dgm:spPr/>
    </dgm:pt>
    <dgm:pt modelId="{ADC0F5CD-4041-4FCB-8949-AC5DFB488623}" type="pres">
      <dgm:prSet presAssocID="{8FBD1D0F-AE25-4BAE-BABF-17F6DA77DEA8}" presName="hierRoot4" presStyleCnt="0"/>
      <dgm:spPr/>
    </dgm:pt>
    <dgm:pt modelId="{DC154AA6-B999-42A6-9544-1B071FC68D97}" type="pres">
      <dgm:prSet presAssocID="{8FBD1D0F-AE25-4BAE-BABF-17F6DA77DEA8}" presName="composite4" presStyleCnt="0"/>
      <dgm:spPr/>
    </dgm:pt>
    <dgm:pt modelId="{065E1A82-D227-4062-ABC8-7994A2987F20}" type="pres">
      <dgm:prSet presAssocID="{8FBD1D0F-AE25-4BAE-BABF-17F6DA77DEA8}" presName="background4" presStyleLbl="asst1" presStyleIdx="15" presStyleCnt="52"/>
      <dgm:spPr/>
    </dgm:pt>
    <dgm:pt modelId="{660C5CC6-39BE-4773-9706-6AE4CF1BE354}" type="pres">
      <dgm:prSet presAssocID="{8FBD1D0F-AE25-4BAE-BABF-17F6DA77DEA8}" presName="text4" presStyleLbl="fgAcc4" presStyleIdx="10" presStyleCnt="47">
        <dgm:presLayoutVars>
          <dgm:chPref val="3"/>
        </dgm:presLayoutVars>
      </dgm:prSet>
      <dgm:spPr/>
    </dgm:pt>
    <dgm:pt modelId="{8E523968-EEA9-4263-B874-C951234D5FA7}" type="pres">
      <dgm:prSet presAssocID="{8FBD1D0F-AE25-4BAE-BABF-17F6DA77DEA8}" presName="hierChild5" presStyleCnt="0"/>
      <dgm:spPr/>
    </dgm:pt>
    <dgm:pt modelId="{AD1F83F5-81CB-4044-B0D8-C1558E3424D2}" type="pres">
      <dgm:prSet presAssocID="{97CFB6D5-B95D-473C-BAEB-51B106283D8B}" presName="Name23" presStyleLbl="parChTrans1D4" presStyleIdx="11" presStyleCnt="47"/>
      <dgm:spPr/>
    </dgm:pt>
    <dgm:pt modelId="{B087A26D-270F-41EE-A75D-88F757CC1F26}" type="pres">
      <dgm:prSet presAssocID="{B34A976D-BBDB-4B1B-82C9-00A0FE8BE22E}" presName="hierRoot4" presStyleCnt="0"/>
      <dgm:spPr/>
    </dgm:pt>
    <dgm:pt modelId="{8FBF103D-AECA-4D7D-BB31-5899B87C4EF2}" type="pres">
      <dgm:prSet presAssocID="{B34A976D-BBDB-4B1B-82C9-00A0FE8BE22E}" presName="composite4" presStyleCnt="0"/>
      <dgm:spPr/>
    </dgm:pt>
    <dgm:pt modelId="{F59A712D-A79D-48D8-9163-BE734EA4E55B}" type="pres">
      <dgm:prSet presAssocID="{B34A976D-BBDB-4B1B-82C9-00A0FE8BE22E}" presName="background4" presStyleLbl="asst1" presStyleIdx="16" presStyleCnt="52"/>
      <dgm:spPr/>
    </dgm:pt>
    <dgm:pt modelId="{755E3505-AF66-482F-AD0C-1908E3F3F4C8}" type="pres">
      <dgm:prSet presAssocID="{B34A976D-BBDB-4B1B-82C9-00A0FE8BE22E}" presName="text4" presStyleLbl="fgAcc4" presStyleIdx="11" presStyleCnt="47">
        <dgm:presLayoutVars>
          <dgm:chPref val="3"/>
        </dgm:presLayoutVars>
      </dgm:prSet>
      <dgm:spPr/>
    </dgm:pt>
    <dgm:pt modelId="{8087D817-5A18-4242-B96E-C3C0728C830A}" type="pres">
      <dgm:prSet presAssocID="{B34A976D-BBDB-4B1B-82C9-00A0FE8BE22E}" presName="hierChild5" presStyleCnt="0"/>
      <dgm:spPr/>
    </dgm:pt>
    <dgm:pt modelId="{38CB58C5-8D27-4FD5-851B-75B3B3417713}" type="pres">
      <dgm:prSet presAssocID="{D92488ED-BD86-42DF-A096-F5A5BC0274A3}" presName="Name23" presStyleLbl="parChTrans1D4" presStyleIdx="12" presStyleCnt="47"/>
      <dgm:spPr/>
    </dgm:pt>
    <dgm:pt modelId="{2CB8EE1F-5D76-477A-A23C-8126A37F557E}" type="pres">
      <dgm:prSet presAssocID="{376FD692-8EC0-4E84-B29F-3F2BEF3DAD02}" presName="hierRoot4" presStyleCnt="0"/>
      <dgm:spPr/>
    </dgm:pt>
    <dgm:pt modelId="{2AAD71DC-5AD5-461E-8FF6-02DD0F3AEEF6}" type="pres">
      <dgm:prSet presAssocID="{376FD692-8EC0-4E84-B29F-3F2BEF3DAD02}" presName="composite4" presStyleCnt="0"/>
      <dgm:spPr/>
    </dgm:pt>
    <dgm:pt modelId="{9C085741-AEA2-45BC-9647-3449E4210E0B}" type="pres">
      <dgm:prSet presAssocID="{376FD692-8EC0-4E84-B29F-3F2BEF3DAD02}" presName="background4" presStyleLbl="asst1" presStyleIdx="17" presStyleCnt="52"/>
      <dgm:spPr/>
    </dgm:pt>
    <dgm:pt modelId="{34D0E4D4-D8D0-4AF8-AEE1-2D5210EFC4B6}" type="pres">
      <dgm:prSet presAssocID="{376FD692-8EC0-4E84-B29F-3F2BEF3DAD02}" presName="text4" presStyleLbl="fgAcc4" presStyleIdx="12" presStyleCnt="47">
        <dgm:presLayoutVars>
          <dgm:chPref val="3"/>
        </dgm:presLayoutVars>
      </dgm:prSet>
      <dgm:spPr/>
    </dgm:pt>
    <dgm:pt modelId="{2A6C0CC3-9B59-47AC-A241-EE9595EFC6C1}" type="pres">
      <dgm:prSet presAssocID="{376FD692-8EC0-4E84-B29F-3F2BEF3DAD02}" presName="hierChild5" presStyleCnt="0"/>
      <dgm:spPr/>
    </dgm:pt>
    <dgm:pt modelId="{1EE5A113-DF87-42D2-8E05-C9301E9CCF17}" type="pres">
      <dgm:prSet presAssocID="{4821F2F6-79B4-40BB-BE51-ECFD7800CFFC}" presName="Name23" presStyleLbl="parChTrans1D4" presStyleIdx="13" presStyleCnt="47"/>
      <dgm:spPr/>
    </dgm:pt>
    <dgm:pt modelId="{742055AB-CD94-48DF-86E5-A41A59C697BF}" type="pres">
      <dgm:prSet presAssocID="{3A18F82B-43A2-48CF-942F-1FB0661505A3}" presName="hierRoot4" presStyleCnt="0"/>
      <dgm:spPr/>
    </dgm:pt>
    <dgm:pt modelId="{291C6C3D-A42D-43C9-8661-47A43E98F841}" type="pres">
      <dgm:prSet presAssocID="{3A18F82B-43A2-48CF-942F-1FB0661505A3}" presName="composite4" presStyleCnt="0"/>
      <dgm:spPr/>
    </dgm:pt>
    <dgm:pt modelId="{2B77650C-1599-450C-BE63-2C76FBD1B06B}" type="pres">
      <dgm:prSet presAssocID="{3A18F82B-43A2-48CF-942F-1FB0661505A3}" presName="background4" presStyleLbl="asst1" presStyleIdx="18" presStyleCnt="52"/>
      <dgm:spPr/>
    </dgm:pt>
    <dgm:pt modelId="{F85844BE-81BB-4C12-A8C6-A74005484045}" type="pres">
      <dgm:prSet presAssocID="{3A18F82B-43A2-48CF-942F-1FB0661505A3}" presName="text4" presStyleLbl="fgAcc4" presStyleIdx="13" presStyleCnt="47">
        <dgm:presLayoutVars>
          <dgm:chPref val="3"/>
        </dgm:presLayoutVars>
      </dgm:prSet>
      <dgm:spPr/>
    </dgm:pt>
    <dgm:pt modelId="{D7E53977-8D6A-4542-AB0A-3AFACA57DED8}" type="pres">
      <dgm:prSet presAssocID="{3A18F82B-43A2-48CF-942F-1FB0661505A3}" presName="hierChild5" presStyleCnt="0"/>
      <dgm:spPr/>
    </dgm:pt>
    <dgm:pt modelId="{87A361F3-DA84-4184-B1FA-F3422D831DA5}" type="pres">
      <dgm:prSet presAssocID="{C83BCB8A-46E6-4692-86AE-2E6E67EF0AF7}" presName="Name23" presStyleLbl="parChTrans1D4" presStyleIdx="14" presStyleCnt="47"/>
      <dgm:spPr/>
    </dgm:pt>
    <dgm:pt modelId="{7F4E5372-182D-4376-807E-F6213BDAA49F}" type="pres">
      <dgm:prSet presAssocID="{B576FAA5-9463-4184-99D8-E509679CF04A}" presName="hierRoot4" presStyleCnt="0"/>
      <dgm:spPr/>
    </dgm:pt>
    <dgm:pt modelId="{F7193BFB-0856-4504-B171-44ACFDF5EA59}" type="pres">
      <dgm:prSet presAssocID="{B576FAA5-9463-4184-99D8-E509679CF04A}" presName="composite4" presStyleCnt="0"/>
      <dgm:spPr/>
    </dgm:pt>
    <dgm:pt modelId="{F72DE459-0837-4112-95E5-AEE3DD58EB4F}" type="pres">
      <dgm:prSet presAssocID="{B576FAA5-9463-4184-99D8-E509679CF04A}" presName="background4" presStyleLbl="asst1" presStyleIdx="19" presStyleCnt="52"/>
      <dgm:spPr/>
    </dgm:pt>
    <dgm:pt modelId="{412CA952-6538-4505-87A8-74413F7B7B0E}" type="pres">
      <dgm:prSet presAssocID="{B576FAA5-9463-4184-99D8-E509679CF04A}" presName="text4" presStyleLbl="fgAcc4" presStyleIdx="14" presStyleCnt="47">
        <dgm:presLayoutVars>
          <dgm:chPref val="3"/>
        </dgm:presLayoutVars>
      </dgm:prSet>
      <dgm:spPr/>
    </dgm:pt>
    <dgm:pt modelId="{51F6A4B4-B12E-441D-81DB-1FEAE6CB891B}" type="pres">
      <dgm:prSet presAssocID="{B576FAA5-9463-4184-99D8-E509679CF04A}" presName="hierChild5" presStyleCnt="0"/>
      <dgm:spPr/>
    </dgm:pt>
    <dgm:pt modelId="{4EAAC3D9-2814-4EAC-9273-A5F0F5F0C91C}" type="pres">
      <dgm:prSet presAssocID="{676DCDC4-D561-49A7-8DA3-EE70A9D6C97F}" presName="Name23" presStyleLbl="parChTrans1D4" presStyleIdx="15" presStyleCnt="47"/>
      <dgm:spPr/>
    </dgm:pt>
    <dgm:pt modelId="{48FE0843-8248-4DEF-878B-D199BB44EF9D}" type="pres">
      <dgm:prSet presAssocID="{387BE241-B4EB-4155-B4F9-1C7F929B817F}" presName="hierRoot4" presStyleCnt="0"/>
      <dgm:spPr/>
    </dgm:pt>
    <dgm:pt modelId="{FE4C5B99-E129-4E64-AA2D-4B64F0699A46}" type="pres">
      <dgm:prSet presAssocID="{387BE241-B4EB-4155-B4F9-1C7F929B817F}" presName="composite4" presStyleCnt="0"/>
      <dgm:spPr/>
    </dgm:pt>
    <dgm:pt modelId="{1FBF14F1-CC8F-46FA-A95D-B1557A759E13}" type="pres">
      <dgm:prSet presAssocID="{387BE241-B4EB-4155-B4F9-1C7F929B817F}" presName="background4" presStyleLbl="asst1" presStyleIdx="20" presStyleCnt="52"/>
      <dgm:spPr/>
    </dgm:pt>
    <dgm:pt modelId="{374F0488-F6EA-4153-AEC8-62B447C5705C}" type="pres">
      <dgm:prSet presAssocID="{387BE241-B4EB-4155-B4F9-1C7F929B817F}" presName="text4" presStyleLbl="fgAcc4" presStyleIdx="15" presStyleCnt="47">
        <dgm:presLayoutVars>
          <dgm:chPref val="3"/>
        </dgm:presLayoutVars>
      </dgm:prSet>
      <dgm:spPr/>
    </dgm:pt>
    <dgm:pt modelId="{83D5C3EE-E877-4715-AC12-65F4F0A0C6D9}" type="pres">
      <dgm:prSet presAssocID="{387BE241-B4EB-4155-B4F9-1C7F929B817F}" presName="hierChild5" presStyleCnt="0"/>
      <dgm:spPr/>
    </dgm:pt>
    <dgm:pt modelId="{B5B84320-D590-49C4-9923-0ADBF191E646}" type="pres">
      <dgm:prSet presAssocID="{72E71F98-7A27-4866-9799-2D3BF8E40DB1}" presName="Name23" presStyleLbl="parChTrans1D4" presStyleIdx="16" presStyleCnt="47"/>
      <dgm:spPr/>
    </dgm:pt>
    <dgm:pt modelId="{64DD1B41-C7AA-455F-B0B2-D447F46AAC86}" type="pres">
      <dgm:prSet presAssocID="{9E295342-F80B-4309-BD1A-A18892ACABE6}" presName="hierRoot4" presStyleCnt="0"/>
      <dgm:spPr/>
    </dgm:pt>
    <dgm:pt modelId="{0BC8721D-BE71-471D-AE23-52A89A00E272}" type="pres">
      <dgm:prSet presAssocID="{9E295342-F80B-4309-BD1A-A18892ACABE6}" presName="composite4" presStyleCnt="0"/>
      <dgm:spPr/>
    </dgm:pt>
    <dgm:pt modelId="{BFDFC3BF-9C9B-4A36-8D43-DAA9990A202B}" type="pres">
      <dgm:prSet presAssocID="{9E295342-F80B-4309-BD1A-A18892ACABE6}" presName="background4" presStyleLbl="asst1" presStyleIdx="21" presStyleCnt="52"/>
      <dgm:spPr/>
    </dgm:pt>
    <dgm:pt modelId="{4113BA79-2528-451C-83EB-88B22A461D07}" type="pres">
      <dgm:prSet presAssocID="{9E295342-F80B-4309-BD1A-A18892ACABE6}" presName="text4" presStyleLbl="fgAcc4" presStyleIdx="16" presStyleCnt="47">
        <dgm:presLayoutVars>
          <dgm:chPref val="3"/>
        </dgm:presLayoutVars>
      </dgm:prSet>
      <dgm:spPr/>
    </dgm:pt>
    <dgm:pt modelId="{42033A82-B79D-4606-A037-E63230133F12}" type="pres">
      <dgm:prSet presAssocID="{9E295342-F80B-4309-BD1A-A18892ACABE6}" presName="hierChild5" presStyleCnt="0"/>
      <dgm:spPr/>
    </dgm:pt>
    <dgm:pt modelId="{0DD6E5D0-6AED-444F-A257-8B5E66771FB4}" type="pres">
      <dgm:prSet presAssocID="{2C094639-1B21-4BF6-829E-690E69E2D464}" presName="Name23" presStyleLbl="parChTrans1D4" presStyleIdx="17" presStyleCnt="47"/>
      <dgm:spPr/>
    </dgm:pt>
    <dgm:pt modelId="{B5212B9B-2979-44C9-9BD9-6DC40BD9D923}" type="pres">
      <dgm:prSet presAssocID="{B2A0C6E9-88BC-4BF4-9F6D-C18749CACC04}" presName="hierRoot4" presStyleCnt="0"/>
      <dgm:spPr/>
    </dgm:pt>
    <dgm:pt modelId="{AFA48AFA-77EB-472B-A131-DFA50F69DD9D}" type="pres">
      <dgm:prSet presAssocID="{B2A0C6E9-88BC-4BF4-9F6D-C18749CACC04}" presName="composite4" presStyleCnt="0"/>
      <dgm:spPr/>
    </dgm:pt>
    <dgm:pt modelId="{AE389A12-00EE-423E-BBB3-1CD60EEF1540}" type="pres">
      <dgm:prSet presAssocID="{B2A0C6E9-88BC-4BF4-9F6D-C18749CACC04}" presName="background4" presStyleLbl="asst1" presStyleIdx="22" presStyleCnt="52"/>
      <dgm:spPr/>
    </dgm:pt>
    <dgm:pt modelId="{3CA5B0BD-3B10-475A-9EFE-A206230CD7A6}" type="pres">
      <dgm:prSet presAssocID="{B2A0C6E9-88BC-4BF4-9F6D-C18749CACC04}" presName="text4" presStyleLbl="fgAcc4" presStyleIdx="17" presStyleCnt="47">
        <dgm:presLayoutVars>
          <dgm:chPref val="3"/>
        </dgm:presLayoutVars>
      </dgm:prSet>
      <dgm:spPr/>
    </dgm:pt>
    <dgm:pt modelId="{30E75755-34CD-43DE-90C6-E380DACE5B38}" type="pres">
      <dgm:prSet presAssocID="{B2A0C6E9-88BC-4BF4-9F6D-C18749CACC04}" presName="hierChild5" presStyleCnt="0"/>
      <dgm:spPr/>
    </dgm:pt>
    <dgm:pt modelId="{DF1BE1BF-343F-4F88-9DF9-E6998D8CF511}" type="pres">
      <dgm:prSet presAssocID="{506718C3-0898-4C82-8AB3-451E8AD0A88D}" presName="Name23" presStyleLbl="parChTrans1D4" presStyleIdx="18" presStyleCnt="47"/>
      <dgm:spPr/>
    </dgm:pt>
    <dgm:pt modelId="{3F1995BD-EBF8-4DDE-B7AF-41B3168D6E9A}" type="pres">
      <dgm:prSet presAssocID="{AD9522E8-4BBD-4EDE-9088-742A2A87D579}" presName="hierRoot4" presStyleCnt="0"/>
      <dgm:spPr/>
    </dgm:pt>
    <dgm:pt modelId="{9B18C183-21F1-44A3-AACF-4AFE86B1B6CD}" type="pres">
      <dgm:prSet presAssocID="{AD9522E8-4BBD-4EDE-9088-742A2A87D579}" presName="composite4" presStyleCnt="0"/>
      <dgm:spPr/>
    </dgm:pt>
    <dgm:pt modelId="{8B260237-9C89-4824-B709-719F96D10CF0}" type="pres">
      <dgm:prSet presAssocID="{AD9522E8-4BBD-4EDE-9088-742A2A87D579}" presName="background4" presStyleLbl="asst1" presStyleIdx="23" presStyleCnt="52"/>
      <dgm:spPr/>
    </dgm:pt>
    <dgm:pt modelId="{5BFFFD06-6D48-4B23-890E-62CA2B667A4A}" type="pres">
      <dgm:prSet presAssocID="{AD9522E8-4BBD-4EDE-9088-742A2A87D579}" presName="text4" presStyleLbl="fgAcc4" presStyleIdx="18" presStyleCnt="47">
        <dgm:presLayoutVars>
          <dgm:chPref val="3"/>
        </dgm:presLayoutVars>
      </dgm:prSet>
      <dgm:spPr/>
    </dgm:pt>
    <dgm:pt modelId="{E605E31E-687B-45F7-8E8C-A3ACD3584D41}" type="pres">
      <dgm:prSet presAssocID="{AD9522E8-4BBD-4EDE-9088-742A2A87D579}" presName="hierChild5" presStyleCnt="0"/>
      <dgm:spPr/>
    </dgm:pt>
    <dgm:pt modelId="{48C5B025-81EF-445E-9BC6-CC6B37DBD774}" type="pres">
      <dgm:prSet presAssocID="{CD399594-7CBC-43B5-B8B3-0DD11204A746}" presName="Name23" presStyleLbl="parChTrans1D4" presStyleIdx="19" presStyleCnt="47"/>
      <dgm:spPr/>
    </dgm:pt>
    <dgm:pt modelId="{0B49232C-1216-494F-BB23-AD99B371F449}" type="pres">
      <dgm:prSet presAssocID="{AC1C106D-06DD-4ACE-A7C0-283049AB8614}" presName="hierRoot4" presStyleCnt="0"/>
      <dgm:spPr/>
    </dgm:pt>
    <dgm:pt modelId="{01E9134E-1B12-4634-8168-16BB5D1A3B33}" type="pres">
      <dgm:prSet presAssocID="{AC1C106D-06DD-4ACE-A7C0-283049AB8614}" presName="composite4" presStyleCnt="0"/>
      <dgm:spPr/>
    </dgm:pt>
    <dgm:pt modelId="{6EBF4FB0-C3D4-45FB-BAB6-FE35B58BA943}" type="pres">
      <dgm:prSet presAssocID="{AC1C106D-06DD-4ACE-A7C0-283049AB8614}" presName="background4" presStyleLbl="asst1" presStyleIdx="24" presStyleCnt="52"/>
      <dgm:spPr/>
    </dgm:pt>
    <dgm:pt modelId="{18B386B1-1073-4C56-92BB-EC0F156945EA}" type="pres">
      <dgm:prSet presAssocID="{AC1C106D-06DD-4ACE-A7C0-283049AB8614}" presName="text4" presStyleLbl="fgAcc4" presStyleIdx="19" presStyleCnt="47">
        <dgm:presLayoutVars>
          <dgm:chPref val="3"/>
        </dgm:presLayoutVars>
      </dgm:prSet>
      <dgm:spPr/>
    </dgm:pt>
    <dgm:pt modelId="{26059D2F-A70E-4E61-BD0D-AC1CBB747DC9}" type="pres">
      <dgm:prSet presAssocID="{AC1C106D-06DD-4ACE-A7C0-283049AB8614}" presName="hierChild5" presStyleCnt="0"/>
      <dgm:spPr/>
    </dgm:pt>
    <dgm:pt modelId="{664C084B-9BD7-40C7-B8C1-5EDDCF6B4B11}" type="pres">
      <dgm:prSet presAssocID="{A006781E-5A56-4168-8732-B8165BFCC6B6}" presName="Name23" presStyleLbl="parChTrans1D4" presStyleIdx="20" presStyleCnt="47"/>
      <dgm:spPr/>
    </dgm:pt>
    <dgm:pt modelId="{43EC3426-6084-4CDF-AF3F-7C204ACBF74F}" type="pres">
      <dgm:prSet presAssocID="{249CB44F-BB7A-4627-9358-E7E52695F58D}" presName="hierRoot4" presStyleCnt="0"/>
      <dgm:spPr/>
    </dgm:pt>
    <dgm:pt modelId="{3992837F-AE3B-4522-A829-0E43C5DA58A6}" type="pres">
      <dgm:prSet presAssocID="{249CB44F-BB7A-4627-9358-E7E52695F58D}" presName="composite4" presStyleCnt="0"/>
      <dgm:spPr/>
    </dgm:pt>
    <dgm:pt modelId="{1E8FA1AC-7909-4BB9-8AED-2826F242AE5A}" type="pres">
      <dgm:prSet presAssocID="{249CB44F-BB7A-4627-9358-E7E52695F58D}" presName="background4" presStyleLbl="asst1" presStyleIdx="25" presStyleCnt="52"/>
      <dgm:spPr/>
    </dgm:pt>
    <dgm:pt modelId="{3FA01985-3FBE-4F42-8358-AB7A90133AF1}" type="pres">
      <dgm:prSet presAssocID="{249CB44F-BB7A-4627-9358-E7E52695F58D}" presName="text4" presStyleLbl="fgAcc4" presStyleIdx="20" presStyleCnt="47">
        <dgm:presLayoutVars>
          <dgm:chPref val="3"/>
        </dgm:presLayoutVars>
      </dgm:prSet>
      <dgm:spPr/>
    </dgm:pt>
    <dgm:pt modelId="{716E6725-58B0-49AF-BD56-F12D70047B17}" type="pres">
      <dgm:prSet presAssocID="{249CB44F-BB7A-4627-9358-E7E52695F58D}" presName="hierChild5" presStyleCnt="0"/>
      <dgm:spPr/>
    </dgm:pt>
    <dgm:pt modelId="{D129D405-104B-4A20-A494-D88368AAB8D5}" type="pres">
      <dgm:prSet presAssocID="{EBAEC0F3-6E6D-4637-9E8A-CED8ED38D212}" presName="Name23" presStyleLbl="parChTrans1D4" presStyleIdx="21" presStyleCnt="47"/>
      <dgm:spPr/>
    </dgm:pt>
    <dgm:pt modelId="{B367568F-F583-4E72-BDA9-999FD9DA70E2}" type="pres">
      <dgm:prSet presAssocID="{BC77A0F3-ED45-4FE2-A3D0-4F9084AD52E7}" presName="hierRoot4" presStyleCnt="0"/>
      <dgm:spPr/>
    </dgm:pt>
    <dgm:pt modelId="{2CBB89C2-ACFF-48F5-AEB8-DA1C540771EA}" type="pres">
      <dgm:prSet presAssocID="{BC77A0F3-ED45-4FE2-A3D0-4F9084AD52E7}" presName="composite4" presStyleCnt="0"/>
      <dgm:spPr/>
    </dgm:pt>
    <dgm:pt modelId="{B52D32E3-0822-4D13-9B1D-E3BBECE29866}" type="pres">
      <dgm:prSet presAssocID="{BC77A0F3-ED45-4FE2-A3D0-4F9084AD52E7}" presName="background4" presStyleLbl="asst1" presStyleIdx="26" presStyleCnt="52"/>
      <dgm:spPr/>
    </dgm:pt>
    <dgm:pt modelId="{7DEA6AF7-9638-4C0C-B1D1-163DDF12E303}" type="pres">
      <dgm:prSet presAssocID="{BC77A0F3-ED45-4FE2-A3D0-4F9084AD52E7}" presName="text4" presStyleLbl="fgAcc4" presStyleIdx="21" presStyleCnt="47">
        <dgm:presLayoutVars>
          <dgm:chPref val="3"/>
        </dgm:presLayoutVars>
      </dgm:prSet>
      <dgm:spPr/>
    </dgm:pt>
    <dgm:pt modelId="{9B544DA5-3A5F-4B5D-AC76-C8B63F9B0B3F}" type="pres">
      <dgm:prSet presAssocID="{BC77A0F3-ED45-4FE2-A3D0-4F9084AD52E7}" presName="hierChild5" presStyleCnt="0"/>
      <dgm:spPr/>
    </dgm:pt>
    <dgm:pt modelId="{EFAD56EC-57EE-4842-8547-4495EE24CB26}" type="pres">
      <dgm:prSet presAssocID="{0D90B7A0-1935-47D4-AC83-21279FF7291E}" presName="Name23" presStyleLbl="parChTrans1D4" presStyleIdx="22" presStyleCnt="47"/>
      <dgm:spPr/>
    </dgm:pt>
    <dgm:pt modelId="{75D28F75-C749-4EF3-80DD-F36AFD2A90AC}" type="pres">
      <dgm:prSet presAssocID="{6F5B3A9C-95C2-4042-A66E-7595E48AF919}" presName="hierRoot4" presStyleCnt="0"/>
      <dgm:spPr/>
    </dgm:pt>
    <dgm:pt modelId="{92BD5C86-5261-4982-A71B-16D56799E44E}" type="pres">
      <dgm:prSet presAssocID="{6F5B3A9C-95C2-4042-A66E-7595E48AF919}" presName="composite4" presStyleCnt="0"/>
      <dgm:spPr/>
    </dgm:pt>
    <dgm:pt modelId="{CF63CC21-5AC7-4857-B5DD-8F1E7A9C7D3B}" type="pres">
      <dgm:prSet presAssocID="{6F5B3A9C-95C2-4042-A66E-7595E48AF919}" presName="background4" presStyleLbl="asst1" presStyleIdx="27" presStyleCnt="52"/>
      <dgm:spPr/>
    </dgm:pt>
    <dgm:pt modelId="{E5635021-9949-4BA4-8BAF-0988A6BFE26A}" type="pres">
      <dgm:prSet presAssocID="{6F5B3A9C-95C2-4042-A66E-7595E48AF919}" presName="text4" presStyleLbl="fgAcc4" presStyleIdx="22" presStyleCnt="47">
        <dgm:presLayoutVars>
          <dgm:chPref val="3"/>
        </dgm:presLayoutVars>
      </dgm:prSet>
      <dgm:spPr/>
    </dgm:pt>
    <dgm:pt modelId="{2521C9B0-D5DB-44AB-BB1B-D030EDCE809A}" type="pres">
      <dgm:prSet presAssocID="{6F5B3A9C-95C2-4042-A66E-7595E48AF919}" presName="hierChild5" presStyleCnt="0"/>
      <dgm:spPr/>
    </dgm:pt>
    <dgm:pt modelId="{E7F3297A-EC19-446B-BEA2-CAA1FB53FB29}" type="pres">
      <dgm:prSet presAssocID="{50C0B264-3231-4B28-827A-0F56B381B843}" presName="Name23" presStyleLbl="parChTrans1D4" presStyleIdx="23" presStyleCnt="47"/>
      <dgm:spPr/>
    </dgm:pt>
    <dgm:pt modelId="{90066D2E-9CC5-4CFF-AF98-8CF826D743E4}" type="pres">
      <dgm:prSet presAssocID="{EEE19FCB-1168-44B7-BAF2-E7D94419767D}" presName="hierRoot4" presStyleCnt="0"/>
      <dgm:spPr/>
    </dgm:pt>
    <dgm:pt modelId="{D16E03E0-2F43-4F1F-824D-1EA1EE47BE37}" type="pres">
      <dgm:prSet presAssocID="{EEE19FCB-1168-44B7-BAF2-E7D94419767D}" presName="composite4" presStyleCnt="0"/>
      <dgm:spPr/>
    </dgm:pt>
    <dgm:pt modelId="{60B69EE0-BF30-4481-AE0B-F4C0843B2047}" type="pres">
      <dgm:prSet presAssocID="{EEE19FCB-1168-44B7-BAF2-E7D94419767D}" presName="background4" presStyleLbl="asst1" presStyleIdx="28" presStyleCnt="52"/>
      <dgm:spPr/>
    </dgm:pt>
    <dgm:pt modelId="{2A14F05D-6164-4F5E-8068-5B65D2116C40}" type="pres">
      <dgm:prSet presAssocID="{EEE19FCB-1168-44B7-BAF2-E7D94419767D}" presName="text4" presStyleLbl="fgAcc4" presStyleIdx="23" presStyleCnt="47">
        <dgm:presLayoutVars>
          <dgm:chPref val="3"/>
        </dgm:presLayoutVars>
      </dgm:prSet>
      <dgm:spPr/>
    </dgm:pt>
    <dgm:pt modelId="{36D2C47A-F803-4174-9F02-97C1277FED0B}" type="pres">
      <dgm:prSet presAssocID="{EEE19FCB-1168-44B7-BAF2-E7D94419767D}" presName="hierChild5" presStyleCnt="0"/>
      <dgm:spPr/>
    </dgm:pt>
    <dgm:pt modelId="{9A3BE3E1-6AC9-485C-803D-CA1DE5B70AE2}" type="pres">
      <dgm:prSet presAssocID="{5FE63917-4DA9-4B14-ABC7-F7D5022D74C6}" presName="Name23" presStyleLbl="parChTrans1D4" presStyleIdx="24" presStyleCnt="47"/>
      <dgm:spPr/>
    </dgm:pt>
    <dgm:pt modelId="{D9556A8D-EE63-410B-B825-DDF12E0C33DE}" type="pres">
      <dgm:prSet presAssocID="{9A975BAB-7C7D-49A4-9199-3CB3E0C46595}" presName="hierRoot4" presStyleCnt="0"/>
      <dgm:spPr/>
    </dgm:pt>
    <dgm:pt modelId="{A24A1CCD-E969-4826-B035-3179A0998D47}" type="pres">
      <dgm:prSet presAssocID="{9A975BAB-7C7D-49A4-9199-3CB3E0C46595}" presName="composite4" presStyleCnt="0"/>
      <dgm:spPr/>
    </dgm:pt>
    <dgm:pt modelId="{3D1B80F2-E254-4187-8206-8A287A23D430}" type="pres">
      <dgm:prSet presAssocID="{9A975BAB-7C7D-49A4-9199-3CB3E0C46595}" presName="background4" presStyleLbl="asst1" presStyleIdx="29" presStyleCnt="52"/>
      <dgm:spPr/>
    </dgm:pt>
    <dgm:pt modelId="{899AB734-8F48-4D70-9F15-3F5A89E6FD73}" type="pres">
      <dgm:prSet presAssocID="{9A975BAB-7C7D-49A4-9199-3CB3E0C46595}" presName="text4" presStyleLbl="fgAcc4" presStyleIdx="24" presStyleCnt="47">
        <dgm:presLayoutVars>
          <dgm:chPref val="3"/>
        </dgm:presLayoutVars>
      </dgm:prSet>
      <dgm:spPr/>
    </dgm:pt>
    <dgm:pt modelId="{D1023A96-9CD2-416F-83FE-FCF02450BBD4}" type="pres">
      <dgm:prSet presAssocID="{9A975BAB-7C7D-49A4-9199-3CB3E0C46595}" presName="hierChild5" presStyleCnt="0"/>
      <dgm:spPr/>
    </dgm:pt>
    <dgm:pt modelId="{B4F52ED5-5EE4-420D-8CF9-6EFC44076C85}" type="pres">
      <dgm:prSet presAssocID="{88DAE811-94AF-42CB-9478-6767616C878D}" presName="Name23" presStyleLbl="parChTrans1D4" presStyleIdx="25" presStyleCnt="47"/>
      <dgm:spPr/>
    </dgm:pt>
    <dgm:pt modelId="{89A6F511-D17A-411A-8994-42E7F6DCC2AD}" type="pres">
      <dgm:prSet presAssocID="{BC4DAFA8-A5CF-4AF9-8495-335E665BAA45}" presName="hierRoot4" presStyleCnt="0"/>
      <dgm:spPr/>
    </dgm:pt>
    <dgm:pt modelId="{6BAEAD3B-7960-4817-B77B-594E46249AB6}" type="pres">
      <dgm:prSet presAssocID="{BC4DAFA8-A5CF-4AF9-8495-335E665BAA45}" presName="composite4" presStyleCnt="0"/>
      <dgm:spPr/>
    </dgm:pt>
    <dgm:pt modelId="{72C5B746-6470-4A48-865A-A5A0F4B40FA5}" type="pres">
      <dgm:prSet presAssocID="{BC4DAFA8-A5CF-4AF9-8495-335E665BAA45}" presName="background4" presStyleLbl="asst1" presStyleIdx="30" presStyleCnt="52"/>
      <dgm:spPr/>
    </dgm:pt>
    <dgm:pt modelId="{F8123482-1819-439F-B054-2EED0BEC0EBA}" type="pres">
      <dgm:prSet presAssocID="{BC4DAFA8-A5CF-4AF9-8495-335E665BAA45}" presName="text4" presStyleLbl="fgAcc4" presStyleIdx="25" presStyleCnt="47">
        <dgm:presLayoutVars>
          <dgm:chPref val="3"/>
        </dgm:presLayoutVars>
      </dgm:prSet>
      <dgm:spPr/>
    </dgm:pt>
    <dgm:pt modelId="{C06019BA-F6E6-4CB3-83D4-411315592875}" type="pres">
      <dgm:prSet presAssocID="{BC4DAFA8-A5CF-4AF9-8495-335E665BAA45}" presName="hierChild5" presStyleCnt="0"/>
      <dgm:spPr/>
    </dgm:pt>
    <dgm:pt modelId="{17D01174-1222-4D4C-AD35-1B52376C25FD}" type="pres">
      <dgm:prSet presAssocID="{19EEAF42-F353-474B-B47C-E54E78A7C90F}" presName="Name23" presStyleLbl="parChTrans1D4" presStyleIdx="26" presStyleCnt="47"/>
      <dgm:spPr/>
    </dgm:pt>
    <dgm:pt modelId="{11EABDD5-9564-410F-8877-0CD82BDF181A}" type="pres">
      <dgm:prSet presAssocID="{1E2E6A70-F7B1-4555-AF90-84A71EF34C78}" presName="hierRoot4" presStyleCnt="0"/>
      <dgm:spPr/>
    </dgm:pt>
    <dgm:pt modelId="{E60E612E-0C60-4C6C-861A-512BBE2C1701}" type="pres">
      <dgm:prSet presAssocID="{1E2E6A70-F7B1-4555-AF90-84A71EF34C78}" presName="composite4" presStyleCnt="0"/>
      <dgm:spPr/>
    </dgm:pt>
    <dgm:pt modelId="{B52805D8-3118-473A-A2A0-70CD25FA85AD}" type="pres">
      <dgm:prSet presAssocID="{1E2E6A70-F7B1-4555-AF90-84A71EF34C78}" presName="background4" presStyleLbl="asst1" presStyleIdx="31" presStyleCnt="52"/>
      <dgm:spPr/>
    </dgm:pt>
    <dgm:pt modelId="{A4792872-4C33-4528-BD19-7B2245F09D1A}" type="pres">
      <dgm:prSet presAssocID="{1E2E6A70-F7B1-4555-AF90-84A71EF34C78}" presName="text4" presStyleLbl="fgAcc4" presStyleIdx="26" presStyleCnt="47">
        <dgm:presLayoutVars>
          <dgm:chPref val="3"/>
        </dgm:presLayoutVars>
      </dgm:prSet>
      <dgm:spPr/>
    </dgm:pt>
    <dgm:pt modelId="{BBDF1FC2-D1AF-454B-9B95-80BB730FE9A5}" type="pres">
      <dgm:prSet presAssocID="{1E2E6A70-F7B1-4555-AF90-84A71EF34C78}" presName="hierChild5" presStyleCnt="0"/>
      <dgm:spPr/>
    </dgm:pt>
    <dgm:pt modelId="{628728DD-A63F-4E2F-88FB-23D85FFEC7DB}" type="pres">
      <dgm:prSet presAssocID="{755B0194-484D-490F-BEA1-CB2AA13880BD}" presName="Name23" presStyleLbl="parChTrans1D4" presStyleIdx="27" presStyleCnt="47"/>
      <dgm:spPr/>
    </dgm:pt>
    <dgm:pt modelId="{5343C75D-9545-4C5C-A4C9-5DCC7DB6295A}" type="pres">
      <dgm:prSet presAssocID="{4B9D73A0-E38C-410C-AFD7-2F492B9294E3}" presName="hierRoot4" presStyleCnt="0"/>
      <dgm:spPr/>
    </dgm:pt>
    <dgm:pt modelId="{1C0FBAD9-5FC4-4A42-9D44-42AFFE87A0E3}" type="pres">
      <dgm:prSet presAssocID="{4B9D73A0-E38C-410C-AFD7-2F492B9294E3}" presName="composite4" presStyleCnt="0"/>
      <dgm:spPr/>
    </dgm:pt>
    <dgm:pt modelId="{4C15865A-C491-47B2-BBD5-BA21050F761F}" type="pres">
      <dgm:prSet presAssocID="{4B9D73A0-E38C-410C-AFD7-2F492B9294E3}" presName="background4" presStyleLbl="asst1" presStyleIdx="32" presStyleCnt="52"/>
      <dgm:spPr/>
    </dgm:pt>
    <dgm:pt modelId="{98089301-A2BA-4FE6-8062-BF2B050683A6}" type="pres">
      <dgm:prSet presAssocID="{4B9D73A0-E38C-410C-AFD7-2F492B9294E3}" presName="text4" presStyleLbl="fgAcc4" presStyleIdx="27" presStyleCnt="47">
        <dgm:presLayoutVars>
          <dgm:chPref val="3"/>
        </dgm:presLayoutVars>
      </dgm:prSet>
      <dgm:spPr/>
    </dgm:pt>
    <dgm:pt modelId="{7BC0A01F-E142-4ACB-8D58-52D0F2C46219}" type="pres">
      <dgm:prSet presAssocID="{4B9D73A0-E38C-410C-AFD7-2F492B9294E3}" presName="hierChild5" presStyleCnt="0"/>
      <dgm:spPr/>
    </dgm:pt>
    <dgm:pt modelId="{785C13FD-E1EB-4359-803B-02AD03139F28}" type="pres">
      <dgm:prSet presAssocID="{75021E5E-FBAD-4453-969A-5BEA46DC600C}" presName="Name23" presStyleLbl="parChTrans1D4" presStyleIdx="28" presStyleCnt="47"/>
      <dgm:spPr/>
    </dgm:pt>
    <dgm:pt modelId="{3333B4F9-1894-4DBA-8D3F-F9BACA4BC0AE}" type="pres">
      <dgm:prSet presAssocID="{D77ABC08-6CD5-4CA7-AED8-095CD6784E6A}" presName="hierRoot4" presStyleCnt="0"/>
      <dgm:spPr/>
    </dgm:pt>
    <dgm:pt modelId="{9A6E6DF8-56A2-4050-A6EC-D3F381F8CDB0}" type="pres">
      <dgm:prSet presAssocID="{D77ABC08-6CD5-4CA7-AED8-095CD6784E6A}" presName="composite4" presStyleCnt="0"/>
      <dgm:spPr/>
    </dgm:pt>
    <dgm:pt modelId="{FC09D8A0-EEBB-4504-BA0C-499C13396739}" type="pres">
      <dgm:prSet presAssocID="{D77ABC08-6CD5-4CA7-AED8-095CD6784E6A}" presName="background4" presStyleLbl="asst1" presStyleIdx="33" presStyleCnt="52"/>
      <dgm:spPr/>
    </dgm:pt>
    <dgm:pt modelId="{30324B12-2EB4-4972-9E82-EA33A6ED9B7D}" type="pres">
      <dgm:prSet presAssocID="{D77ABC08-6CD5-4CA7-AED8-095CD6784E6A}" presName="text4" presStyleLbl="fgAcc4" presStyleIdx="28" presStyleCnt="47">
        <dgm:presLayoutVars>
          <dgm:chPref val="3"/>
        </dgm:presLayoutVars>
      </dgm:prSet>
      <dgm:spPr/>
    </dgm:pt>
    <dgm:pt modelId="{EB169FC0-A796-4237-9B36-9F57F2A9D662}" type="pres">
      <dgm:prSet presAssocID="{D77ABC08-6CD5-4CA7-AED8-095CD6784E6A}" presName="hierChild5" presStyleCnt="0"/>
      <dgm:spPr/>
    </dgm:pt>
    <dgm:pt modelId="{74D55D5E-1583-4688-89D2-73B373AB3BF4}" type="pres">
      <dgm:prSet presAssocID="{F204F9D4-6862-4580-BE85-02BE49FA3B31}" presName="Name23" presStyleLbl="parChTrans1D4" presStyleIdx="29" presStyleCnt="47"/>
      <dgm:spPr/>
    </dgm:pt>
    <dgm:pt modelId="{D9F03856-2056-40DC-8342-0DECD153CE47}" type="pres">
      <dgm:prSet presAssocID="{B8AAA856-6D92-447A-A880-0456794E739A}" presName="hierRoot4" presStyleCnt="0"/>
      <dgm:spPr/>
    </dgm:pt>
    <dgm:pt modelId="{4690CF50-0089-41D2-82DB-D6AFAD145C60}" type="pres">
      <dgm:prSet presAssocID="{B8AAA856-6D92-447A-A880-0456794E739A}" presName="composite4" presStyleCnt="0"/>
      <dgm:spPr/>
    </dgm:pt>
    <dgm:pt modelId="{77968935-AEF5-45AA-89E9-24C95765D1AF}" type="pres">
      <dgm:prSet presAssocID="{B8AAA856-6D92-447A-A880-0456794E739A}" presName="background4" presStyleLbl="asst1" presStyleIdx="34" presStyleCnt="52"/>
      <dgm:spPr/>
    </dgm:pt>
    <dgm:pt modelId="{90B96ACD-14BD-40C7-BD6A-B0D9490B34DD}" type="pres">
      <dgm:prSet presAssocID="{B8AAA856-6D92-447A-A880-0456794E739A}" presName="text4" presStyleLbl="fgAcc4" presStyleIdx="29" presStyleCnt="47">
        <dgm:presLayoutVars>
          <dgm:chPref val="3"/>
        </dgm:presLayoutVars>
      </dgm:prSet>
      <dgm:spPr/>
    </dgm:pt>
    <dgm:pt modelId="{49D5DB06-8CAD-4F7B-A8FE-737C87D51AF9}" type="pres">
      <dgm:prSet presAssocID="{B8AAA856-6D92-447A-A880-0456794E739A}" presName="hierChild5" presStyleCnt="0"/>
      <dgm:spPr/>
    </dgm:pt>
    <dgm:pt modelId="{9B85F381-602D-4A77-8932-E33CBB232CA4}" type="pres">
      <dgm:prSet presAssocID="{3040F1F7-C661-496F-B7C1-1176F6750756}" presName="Name23" presStyleLbl="parChTrans1D4" presStyleIdx="30" presStyleCnt="47"/>
      <dgm:spPr/>
    </dgm:pt>
    <dgm:pt modelId="{AEB18D8F-87BB-4665-B900-9D482D73A0BA}" type="pres">
      <dgm:prSet presAssocID="{123F93CB-986A-4A95-8F1F-4641AD0A2B3D}" presName="hierRoot4" presStyleCnt="0"/>
      <dgm:spPr/>
    </dgm:pt>
    <dgm:pt modelId="{54FC36EE-D174-4BEA-96AC-606C4FBB3178}" type="pres">
      <dgm:prSet presAssocID="{123F93CB-986A-4A95-8F1F-4641AD0A2B3D}" presName="composite4" presStyleCnt="0"/>
      <dgm:spPr/>
    </dgm:pt>
    <dgm:pt modelId="{BCE6E23B-21EB-428E-B5EF-6256DF50EF9B}" type="pres">
      <dgm:prSet presAssocID="{123F93CB-986A-4A95-8F1F-4641AD0A2B3D}" presName="background4" presStyleLbl="asst1" presStyleIdx="35" presStyleCnt="52"/>
      <dgm:spPr/>
    </dgm:pt>
    <dgm:pt modelId="{A5ADE96F-C1AC-4A10-8972-81B20FE67CB2}" type="pres">
      <dgm:prSet presAssocID="{123F93CB-986A-4A95-8F1F-4641AD0A2B3D}" presName="text4" presStyleLbl="fgAcc4" presStyleIdx="30" presStyleCnt="47">
        <dgm:presLayoutVars>
          <dgm:chPref val="3"/>
        </dgm:presLayoutVars>
      </dgm:prSet>
      <dgm:spPr/>
    </dgm:pt>
    <dgm:pt modelId="{B77579F4-C36B-442D-9FEB-80AC2C6C8254}" type="pres">
      <dgm:prSet presAssocID="{123F93CB-986A-4A95-8F1F-4641AD0A2B3D}" presName="hierChild5" presStyleCnt="0"/>
      <dgm:spPr/>
    </dgm:pt>
    <dgm:pt modelId="{AE60F523-3A1C-4894-8C20-1C7038997A27}" type="pres">
      <dgm:prSet presAssocID="{3A721A1D-1281-49AD-856B-F5AC27505FCE}" presName="Name23" presStyleLbl="parChTrans1D4" presStyleIdx="31" presStyleCnt="47"/>
      <dgm:spPr/>
    </dgm:pt>
    <dgm:pt modelId="{F5ECC7C4-6988-4384-9F7B-8A6C6B49C772}" type="pres">
      <dgm:prSet presAssocID="{6483DC02-E1C5-4303-AF66-2860CEA73893}" presName="hierRoot4" presStyleCnt="0"/>
      <dgm:spPr/>
    </dgm:pt>
    <dgm:pt modelId="{0BB38129-D9B5-443D-9A9E-57C7312468C1}" type="pres">
      <dgm:prSet presAssocID="{6483DC02-E1C5-4303-AF66-2860CEA73893}" presName="composite4" presStyleCnt="0"/>
      <dgm:spPr/>
    </dgm:pt>
    <dgm:pt modelId="{290C324D-24CC-4946-A986-BE523E81C473}" type="pres">
      <dgm:prSet presAssocID="{6483DC02-E1C5-4303-AF66-2860CEA73893}" presName="background4" presStyleLbl="asst1" presStyleIdx="36" presStyleCnt="52"/>
      <dgm:spPr/>
    </dgm:pt>
    <dgm:pt modelId="{7FB5CF53-9943-44FD-897D-749274BC89FD}" type="pres">
      <dgm:prSet presAssocID="{6483DC02-E1C5-4303-AF66-2860CEA73893}" presName="text4" presStyleLbl="fgAcc4" presStyleIdx="31" presStyleCnt="47">
        <dgm:presLayoutVars>
          <dgm:chPref val="3"/>
        </dgm:presLayoutVars>
      </dgm:prSet>
      <dgm:spPr/>
    </dgm:pt>
    <dgm:pt modelId="{F3DBB9EC-CA8B-4AF1-9EB4-0D3AF63F4E80}" type="pres">
      <dgm:prSet presAssocID="{6483DC02-E1C5-4303-AF66-2860CEA73893}" presName="hierChild5" presStyleCnt="0"/>
      <dgm:spPr/>
    </dgm:pt>
    <dgm:pt modelId="{28022EA9-B71D-4569-A436-415DABB7C335}" type="pres">
      <dgm:prSet presAssocID="{35D5DBBE-358C-4E9F-B5CD-0192A1919003}" presName="Name23" presStyleLbl="parChTrans1D4" presStyleIdx="32" presStyleCnt="47"/>
      <dgm:spPr/>
    </dgm:pt>
    <dgm:pt modelId="{EAC09443-9538-47E5-839E-1625FD60F7AF}" type="pres">
      <dgm:prSet presAssocID="{2ADAB2ED-5C6E-4EEE-911F-6BC626CA4725}" presName="hierRoot4" presStyleCnt="0"/>
      <dgm:spPr/>
    </dgm:pt>
    <dgm:pt modelId="{063B5A02-1E59-4A92-8E92-ACC1C9B54231}" type="pres">
      <dgm:prSet presAssocID="{2ADAB2ED-5C6E-4EEE-911F-6BC626CA4725}" presName="composite4" presStyleCnt="0"/>
      <dgm:spPr/>
    </dgm:pt>
    <dgm:pt modelId="{90F16BF1-C96E-490B-BCEB-C70042B4E0E5}" type="pres">
      <dgm:prSet presAssocID="{2ADAB2ED-5C6E-4EEE-911F-6BC626CA4725}" presName="background4" presStyleLbl="asst1" presStyleIdx="37" presStyleCnt="52"/>
      <dgm:spPr/>
    </dgm:pt>
    <dgm:pt modelId="{5FCD4845-A87D-4A63-A72A-A1024FC926CD}" type="pres">
      <dgm:prSet presAssocID="{2ADAB2ED-5C6E-4EEE-911F-6BC626CA4725}" presName="text4" presStyleLbl="fgAcc4" presStyleIdx="32" presStyleCnt="47">
        <dgm:presLayoutVars>
          <dgm:chPref val="3"/>
        </dgm:presLayoutVars>
      </dgm:prSet>
      <dgm:spPr/>
    </dgm:pt>
    <dgm:pt modelId="{2FE48DBB-71D5-442C-99C6-2284F8F19811}" type="pres">
      <dgm:prSet presAssocID="{2ADAB2ED-5C6E-4EEE-911F-6BC626CA4725}" presName="hierChild5" presStyleCnt="0"/>
      <dgm:spPr/>
    </dgm:pt>
    <dgm:pt modelId="{1FA6A916-86BA-4ED4-9094-A244DCBA6286}" type="pres">
      <dgm:prSet presAssocID="{185382F7-748A-4B38-853C-8850C208E2B5}" presName="Name23" presStyleLbl="parChTrans1D4" presStyleIdx="33" presStyleCnt="47"/>
      <dgm:spPr/>
    </dgm:pt>
    <dgm:pt modelId="{33EB3F63-4BE6-48A9-B6E2-A0302B0E1DCE}" type="pres">
      <dgm:prSet presAssocID="{B1E8061D-A4A3-4EC8-8E3E-F656014FDA11}" presName="hierRoot4" presStyleCnt="0"/>
      <dgm:spPr/>
    </dgm:pt>
    <dgm:pt modelId="{1A717F3E-841D-4649-93DB-239543545627}" type="pres">
      <dgm:prSet presAssocID="{B1E8061D-A4A3-4EC8-8E3E-F656014FDA11}" presName="composite4" presStyleCnt="0"/>
      <dgm:spPr/>
    </dgm:pt>
    <dgm:pt modelId="{B0E1B376-2154-4BEE-8A2D-CB239E5D5024}" type="pres">
      <dgm:prSet presAssocID="{B1E8061D-A4A3-4EC8-8E3E-F656014FDA11}" presName="background4" presStyleLbl="asst1" presStyleIdx="38" presStyleCnt="52"/>
      <dgm:spPr/>
    </dgm:pt>
    <dgm:pt modelId="{0536BD4E-C250-4533-AF13-389AB82038D0}" type="pres">
      <dgm:prSet presAssocID="{B1E8061D-A4A3-4EC8-8E3E-F656014FDA11}" presName="text4" presStyleLbl="fgAcc4" presStyleIdx="33" presStyleCnt="47">
        <dgm:presLayoutVars>
          <dgm:chPref val="3"/>
        </dgm:presLayoutVars>
      </dgm:prSet>
      <dgm:spPr/>
    </dgm:pt>
    <dgm:pt modelId="{DD5DC6B3-7C50-4A89-9112-AC6E7E5091BE}" type="pres">
      <dgm:prSet presAssocID="{B1E8061D-A4A3-4EC8-8E3E-F656014FDA11}" presName="hierChild5" presStyleCnt="0"/>
      <dgm:spPr/>
    </dgm:pt>
    <dgm:pt modelId="{496CAF29-D802-41D6-B3E6-C230C41536E3}" type="pres">
      <dgm:prSet presAssocID="{0A52E15D-E0FE-4555-BC4D-5A598739E601}" presName="Name23" presStyleLbl="parChTrans1D4" presStyleIdx="34" presStyleCnt="47"/>
      <dgm:spPr/>
    </dgm:pt>
    <dgm:pt modelId="{AF0BCC1E-24BA-4331-AE03-D0FC93B630EA}" type="pres">
      <dgm:prSet presAssocID="{C99A108B-A4D1-4914-B570-D50F958E6A42}" presName="hierRoot4" presStyleCnt="0"/>
      <dgm:spPr/>
    </dgm:pt>
    <dgm:pt modelId="{8FC43AA9-586C-494D-B800-43D91B8A95D3}" type="pres">
      <dgm:prSet presAssocID="{C99A108B-A4D1-4914-B570-D50F958E6A42}" presName="composite4" presStyleCnt="0"/>
      <dgm:spPr/>
    </dgm:pt>
    <dgm:pt modelId="{EE359298-9155-4BFB-B150-05996E7B7575}" type="pres">
      <dgm:prSet presAssocID="{C99A108B-A4D1-4914-B570-D50F958E6A42}" presName="background4" presStyleLbl="asst1" presStyleIdx="39" presStyleCnt="52"/>
      <dgm:spPr/>
    </dgm:pt>
    <dgm:pt modelId="{194E66FF-48D0-4BCA-8E3D-7E75713B5273}" type="pres">
      <dgm:prSet presAssocID="{C99A108B-A4D1-4914-B570-D50F958E6A42}" presName="text4" presStyleLbl="fgAcc4" presStyleIdx="34" presStyleCnt="47">
        <dgm:presLayoutVars>
          <dgm:chPref val="3"/>
        </dgm:presLayoutVars>
      </dgm:prSet>
      <dgm:spPr/>
    </dgm:pt>
    <dgm:pt modelId="{65246AB7-AE2B-47C7-9A87-991E59909015}" type="pres">
      <dgm:prSet presAssocID="{C99A108B-A4D1-4914-B570-D50F958E6A42}" presName="hierChild5" presStyleCnt="0"/>
      <dgm:spPr/>
    </dgm:pt>
    <dgm:pt modelId="{37A49D18-854F-44C9-A786-2E8BABD67AD4}" type="pres">
      <dgm:prSet presAssocID="{52CC2C0A-71D9-496D-B4AB-A59A85E645AC}" presName="Name23" presStyleLbl="parChTrans1D4" presStyleIdx="35" presStyleCnt="47"/>
      <dgm:spPr/>
    </dgm:pt>
    <dgm:pt modelId="{D86940B6-0700-443A-86DD-DBAFEC3F01C5}" type="pres">
      <dgm:prSet presAssocID="{39505FC3-B6AD-4EFC-863E-EF28ADF77B57}" presName="hierRoot4" presStyleCnt="0"/>
      <dgm:spPr/>
    </dgm:pt>
    <dgm:pt modelId="{A17F8796-D35F-479D-B779-E65BBCB1A018}" type="pres">
      <dgm:prSet presAssocID="{39505FC3-B6AD-4EFC-863E-EF28ADF77B57}" presName="composite4" presStyleCnt="0"/>
      <dgm:spPr/>
    </dgm:pt>
    <dgm:pt modelId="{EB1CBC40-2F6F-4B95-AA66-92E2DFCC7F58}" type="pres">
      <dgm:prSet presAssocID="{39505FC3-B6AD-4EFC-863E-EF28ADF77B57}" presName="background4" presStyleLbl="asst1" presStyleIdx="40" presStyleCnt="52"/>
      <dgm:spPr/>
    </dgm:pt>
    <dgm:pt modelId="{8371CBD8-0815-4E1A-AE44-6010AF40D43F}" type="pres">
      <dgm:prSet presAssocID="{39505FC3-B6AD-4EFC-863E-EF28ADF77B57}" presName="text4" presStyleLbl="fgAcc4" presStyleIdx="35" presStyleCnt="47">
        <dgm:presLayoutVars>
          <dgm:chPref val="3"/>
        </dgm:presLayoutVars>
      </dgm:prSet>
      <dgm:spPr/>
    </dgm:pt>
    <dgm:pt modelId="{C0C33EC2-8E8C-4698-BF1F-52B014F9A9EA}" type="pres">
      <dgm:prSet presAssocID="{39505FC3-B6AD-4EFC-863E-EF28ADF77B57}" presName="hierChild5" presStyleCnt="0"/>
      <dgm:spPr/>
    </dgm:pt>
    <dgm:pt modelId="{2DD1406F-3F02-4EB6-B0F3-D9A5B458A2A1}" type="pres">
      <dgm:prSet presAssocID="{977D9E45-4E9C-4791-998E-FBC91FC9D9A2}" presName="Name23" presStyleLbl="parChTrans1D4" presStyleIdx="36" presStyleCnt="47"/>
      <dgm:spPr/>
    </dgm:pt>
    <dgm:pt modelId="{4B4B249D-3B85-49E8-B24F-B85663BF6459}" type="pres">
      <dgm:prSet presAssocID="{167C905D-BEAA-40F1-A835-7977B15CD199}" presName="hierRoot4" presStyleCnt="0"/>
      <dgm:spPr/>
    </dgm:pt>
    <dgm:pt modelId="{BC48ADB6-FA20-43B8-BA70-82F4D849F746}" type="pres">
      <dgm:prSet presAssocID="{167C905D-BEAA-40F1-A835-7977B15CD199}" presName="composite4" presStyleCnt="0"/>
      <dgm:spPr/>
    </dgm:pt>
    <dgm:pt modelId="{EF5CB91F-93C0-4EA2-95BF-7B005ACA8833}" type="pres">
      <dgm:prSet presAssocID="{167C905D-BEAA-40F1-A835-7977B15CD199}" presName="background4" presStyleLbl="asst1" presStyleIdx="41" presStyleCnt="52"/>
      <dgm:spPr/>
    </dgm:pt>
    <dgm:pt modelId="{35B9556E-9F32-43C5-84BC-BB7FAC1D1461}" type="pres">
      <dgm:prSet presAssocID="{167C905D-BEAA-40F1-A835-7977B15CD199}" presName="text4" presStyleLbl="fgAcc4" presStyleIdx="36" presStyleCnt="47">
        <dgm:presLayoutVars>
          <dgm:chPref val="3"/>
        </dgm:presLayoutVars>
      </dgm:prSet>
      <dgm:spPr/>
    </dgm:pt>
    <dgm:pt modelId="{7BCF38AF-1DE1-4E80-AAFD-DDAC22DB8D9A}" type="pres">
      <dgm:prSet presAssocID="{167C905D-BEAA-40F1-A835-7977B15CD199}" presName="hierChild5" presStyleCnt="0"/>
      <dgm:spPr/>
    </dgm:pt>
    <dgm:pt modelId="{48B63670-BEF9-42E1-99DB-2ED67E690C3C}" type="pres">
      <dgm:prSet presAssocID="{967E0C8A-0E8E-41C5-A79C-70D1A872B37D}" presName="Name23" presStyleLbl="parChTrans1D4" presStyleIdx="37" presStyleCnt="47"/>
      <dgm:spPr/>
    </dgm:pt>
    <dgm:pt modelId="{888DE3D9-B946-4061-88FA-E9D92797DD96}" type="pres">
      <dgm:prSet presAssocID="{AB382612-7558-4636-9588-DA0DE5114229}" presName="hierRoot4" presStyleCnt="0"/>
      <dgm:spPr/>
    </dgm:pt>
    <dgm:pt modelId="{05A56699-F987-49FF-82D4-9D46FA54BB29}" type="pres">
      <dgm:prSet presAssocID="{AB382612-7558-4636-9588-DA0DE5114229}" presName="composite4" presStyleCnt="0"/>
      <dgm:spPr/>
    </dgm:pt>
    <dgm:pt modelId="{8ED4E121-F5B4-4686-8315-0E6DF99C95F7}" type="pres">
      <dgm:prSet presAssocID="{AB382612-7558-4636-9588-DA0DE5114229}" presName="background4" presStyleLbl="asst1" presStyleIdx="42" presStyleCnt="52"/>
      <dgm:spPr/>
    </dgm:pt>
    <dgm:pt modelId="{5EFE0448-583E-46A9-B598-D1E8231D152D}" type="pres">
      <dgm:prSet presAssocID="{AB382612-7558-4636-9588-DA0DE5114229}" presName="text4" presStyleLbl="fgAcc4" presStyleIdx="37" presStyleCnt="47">
        <dgm:presLayoutVars>
          <dgm:chPref val="3"/>
        </dgm:presLayoutVars>
      </dgm:prSet>
      <dgm:spPr/>
    </dgm:pt>
    <dgm:pt modelId="{B4E3F631-32DE-460E-AFAB-8F741665F51B}" type="pres">
      <dgm:prSet presAssocID="{AB382612-7558-4636-9588-DA0DE5114229}" presName="hierChild5" presStyleCnt="0"/>
      <dgm:spPr/>
    </dgm:pt>
    <dgm:pt modelId="{55578966-A3D5-4E9F-8944-017184F67863}" type="pres">
      <dgm:prSet presAssocID="{ED46D3A5-3958-4766-B607-24067C775B0E}" presName="Name23" presStyleLbl="parChTrans1D4" presStyleIdx="38" presStyleCnt="47"/>
      <dgm:spPr/>
    </dgm:pt>
    <dgm:pt modelId="{1F3316FA-0A8D-4787-B08E-DC080BE60CA6}" type="pres">
      <dgm:prSet presAssocID="{763A72F6-51C5-4613-8ABE-2860F3B3408E}" presName="hierRoot4" presStyleCnt="0"/>
      <dgm:spPr/>
    </dgm:pt>
    <dgm:pt modelId="{DC14697E-D14C-4B9A-8CD0-1126E3B4CF86}" type="pres">
      <dgm:prSet presAssocID="{763A72F6-51C5-4613-8ABE-2860F3B3408E}" presName="composite4" presStyleCnt="0"/>
      <dgm:spPr/>
    </dgm:pt>
    <dgm:pt modelId="{2702836B-4A99-4B1A-B9D4-4B3B54C5C38E}" type="pres">
      <dgm:prSet presAssocID="{763A72F6-51C5-4613-8ABE-2860F3B3408E}" presName="background4" presStyleLbl="asst1" presStyleIdx="43" presStyleCnt="52"/>
      <dgm:spPr/>
    </dgm:pt>
    <dgm:pt modelId="{AF2FCF34-8916-49FE-9158-CD67847079B1}" type="pres">
      <dgm:prSet presAssocID="{763A72F6-51C5-4613-8ABE-2860F3B3408E}" presName="text4" presStyleLbl="fgAcc4" presStyleIdx="38" presStyleCnt="47">
        <dgm:presLayoutVars>
          <dgm:chPref val="3"/>
        </dgm:presLayoutVars>
      </dgm:prSet>
      <dgm:spPr/>
    </dgm:pt>
    <dgm:pt modelId="{1BB4AED1-48D6-4DBE-B65E-FA625F034FF5}" type="pres">
      <dgm:prSet presAssocID="{763A72F6-51C5-4613-8ABE-2860F3B3408E}" presName="hierChild5" presStyleCnt="0"/>
      <dgm:spPr/>
    </dgm:pt>
    <dgm:pt modelId="{CB934CF9-E28F-461C-B1A2-039CF48BCB22}" type="pres">
      <dgm:prSet presAssocID="{97A3A9BC-BC5C-4D45-8F52-5837586AD397}" presName="Name23" presStyleLbl="parChTrans1D4" presStyleIdx="39" presStyleCnt="47"/>
      <dgm:spPr/>
    </dgm:pt>
    <dgm:pt modelId="{B225573F-61F5-475D-8C3D-4FA9C0B7B268}" type="pres">
      <dgm:prSet presAssocID="{71696085-B9FF-4673-BFAE-477F1FDF8FBF}" presName="hierRoot4" presStyleCnt="0"/>
      <dgm:spPr/>
    </dgm:pt>
    <dgm:pt modelId="{BD1B7871-2227-4411-92EC-3B14BC5892FE}" type="pres">
      <dgm:prSet presAssocID="{71696085-B9FF-4673-BFAE-477F1FDF8FBF}" presName="composite4" presStyleCnt="0"/>
      <dgm:spPr/>
    </dgm:pt>
    <dgm:pt modelId="{02FF977D-B5D4-4000-B758-20017A7B33AA}" type="pres">
      <dgm:prSet presAssocID="{71696085-B9FF-4673-BFAE-477F1FDF8FBF}" presName="background4" presStyleLbl="asst1" presStyleIdx="44" presStyleCnt="52"/>
      <dgm:spPr/>
    </dgm:pt>
    <dgm:pt modelId="{DFFC06B3-5322-44DD-8978-2FF549EAC58D}" type="pres">
      <dgm:prSet presAssocID="{71696085-B9FF-4673-BFAE-477F1FDF8FBF}" presName="text4" presStyleLbl="fgAcc4" presStyleIdx="39" presStyleCnt="47">
        <dgm:presLayoutVars>
          <dgm:chPref val="3"/>
        </dgm:presLayoutVars>
      </dgm:prSet>
      <dgm:spPr/>
    </dgm:pt>
    <dgm:pt modelId="{A5C80EBE-F4B2-4463-A65D-29CCB93F9FA6}" type="pres">
      <dgm:prSet presAssocID="{71696085-B9FF-4673-BFAE-477F1FDF8FBF}" presName="hierChild5" presStyleCnt="0"/>
      <dgm:spPr/>
    </dgm:pt>
    <dgm:pt modelId="{FD43E3EC-AA01-4665-9374-BD6B11F643E9}" type="pres">
      <dgm:prSet presAssocID="{9B936AFB-6135-4B5E-9073-D02E7A05B8D5}" presName="Name23" presStyleLbl="parChTrans1D4" presStyleIdx="40" presStyleCnt="47"/>
      <dgm:spPr/>
    </dgm:pt>
    <dgm:pt modelId="{AD4222EA-F381-4095-9675-E436E9B0D078}" type="pres">
      <dgm:prSet presAssocID="{91C70005-2D28-4E23-B467-E31E5FB328EF}" presName="hierRoot4" presStyleCnt="0"/>
      <dgm:spPr/>
    </dgm:pt>
    <dgm:pt modelId="{7FC509CE-D1A6-4083-86B9-8D62B77EB5ED}" type="pres">
      <dgm:prSet presAssocID="{91C70005-2D28-4E23-B467-E31E5FB328EF}" presName="composite4" presStyleCnt="0"/>
      <dgm:spPr/>
    </dgm:pt>
    <dgm:pt modelId="{4FF9AD28-98D8-46AB-96D6-37334323FF1C}" type="pres">
      <dgm:prSet presAssocID="{91C70005-2D28-4E23-B467-E31E5FB328EF}" presName="background4" presStyleLbl="asst1" presStyleIdx="45" presStyleCnt="52"/>
      <dgm:spPr/>
    </dgm:pt>
    <dgm:pt modelId="{4F97254B-A5EE-4130-BF1E-516B073FB1A4}" type="pres">
      <dgm:prSet presAssocID="{91C70005-2D28-4E23-B467-E31E5FB328EF}" presName="text4" presStyleLbl="fgAcc4" presStyleIdx="40" presStyleCnt="47">
        <dgm:presLayoutVars>
          <dgm:chPref val="3"/>
        </dgm:presLayoutVars>
      </dgm:prSet>
      <dgm:spPr/>
    </dgm:pt>
    <dgm:pt modelId="{CA0976C5-1143-4CD7-99DB-030C516C0DC0}" type="pres">
      <dgm:prSet presAssocID="{91C70005-2D28-4E23-B467-E31E5FB328EF}" presName="hierChild5" presStyleCnt="0"/>
      <dgm:spPr/>
    </dgm:pt>
    <dgm:pt modelId="{79409FA2-EB48-4BAC-91C6-F95C5936F10C}" type="pres">
      <dgm:prSet presAssocID="{929C7C44-67F0-4861-B69E-B67DD1B84761}" presName="Name23" presStyleLbl="parChTrans1D4" presStyleIdx="41" presStyleCnt="47"/>
      <dgm:spPr/>
    </dgm:pt>
    <dgm:pt modelId="{57C6AD27-B2CB-44B2-AFE6-1B696A262256}" type="pres">
      <dgm:prSet presAssocID="{52C049EA-BEFD-442E-A075-D0DF9BA7A669}" presName="hierRoot4" presStyleCnt="0"/>
      <dgm:spPr/>
    </dgm:pt>
    <dgm:pt modelId="{E47BC0D3-70BF-4DE7-8C08-1FDBB8447E58}" type="pres">
      <dgm:prSet presAssocID="{52C049EA-BEFD-442E-A075-D0DF9BA7A669}" presName="composite4" presStyleCnt="0"/>
      <dgm:spPr/>
    </dgm:pt>
    <dgm:pt modelId="{09359235-55ED-4DFB-8E66-FDB50356DD61}" type="pres">
      <dgm:prSet presAssocID="{52C049EA-BEFD-442E-A075-D0DF9BA7A669}" presName="background4" presStyleLbl="asst1" presStyleIdx="46" presStyleCnt="52"/>
      <dgm:spPr/>
    </dgm:pt>
    <dgm:pt modelId="{7717948B-E6CA-4E49-B2BE-147EBD55017C}" type="pres">
      <dgm:prSet presAssocID="{52C049EA-BEFD-442E-A075-D0DF9BA7A669}" presName="text4" presStyleLbl="fgAcc4" presStyleIdx="41" presStyleCnt="47">
        <dgm:presLayoutVars>
          <dgm:chPref val="3"/>
        </dgm:presLayoutVars>
      </dgm:prSet>
      <dgm:spPr/>
    </dgm:pt>
    <dgm:pt modelId="{09FE3EF7-8F04-4477-98F2-ECA325FF0F78}" type="pres">
      <dgm:prSet presAssocID="{52C049EA-BEFD-442E-A075-D0DF9BA7A669}" presName="hierChild5" presStyleCnt="0"/>
      <dgm:spPr/>
    </dgm:pt>
    <dgm:pt modelId="{6EDC38E6-3119-4F5F-8E5F-CA7748A781A9}" type="pres">
      <dgm:prSet presAssocID="{257F9D77-1340-45B8-87B8-9CDAD07C7A61}" presName="Name23" presStyleLbl="parChTrans1D4" presStyleIdx="42" presStyleCnt="47"/>
      <dgm:spPr/>
    </dgm:pt>
    <dgm:pt modelId="{F08431C7-0BF2-42B9-B049-338DDA6020AF}" type="pres">
      <dgm:prSet presAssocID="{932B8BF8-DDDB-4BC7-8BC5-0EAF698BE28A}" presName="hierRoot4" presStyleCnt="0"/>
      <dgm:spPr/>
    </dgm:pt>
    <dgm:pt modelId="{06A215D7-B98D-4473-AABC-CDC992E731BE}" type="pres">
      <dgm:prSet presAssocID="{932B8BF8-DDDB-4BC7-8BC5-0EAF698BE28A}" presName="composite4" presStyleCnt="0"/>
      <dgm:spPr/>
    </dgm:pt>
    <dgm:pt modelId="{7B8C9266-BF4E-4245-93DC-F702DE21582C}" type="pres">
      <dgm:prSet presAssocID="{932B8BF8-DDDB-4BC7-8BC5-0EAF698BE28A}" presName="background4" presStyleLbl="asst1" presStyleIdx="47" presStyleCnt="52"/>
      <dgm:spPr/>
    </dgm:pt>
    <dgm:pt modelId="{23B636CF-828A-4C49-AC6A-09B49F3802C6}" type="pres">
      <dgm:prSet presAssocID="{932B8BF8-DDDB-4BC7-8BC5-0EAF698BE28A}" presName="text4" presStyleLbl="fgAcc4" presStyleIdx="42" presStyleCnt="47">
        <dgm:presLayoutVars>
          <dgm:chPref val="3"/>
        </dgm:presLayoutVars>
      </dgm:prSet>
      <dgm:spPr/>
    </dgm:pt>
    <dgm:pt modelId="{ED4AC591-305E-4960-9BE1-C91CD3B73414}" type="pres">
      <dgm:prSet presAssocID="{932B8BF8-DDDB-4BC7-8BC5-0EAF698BE28A}" presName="hierChild5" presStyleCnt="0"/>
      <dgm:spPr/>
    </dgm:pt>
    <dgm:pt modelId="{0504241C-49E8-4E88-8B30-E10906617525}" type="pres">
      <dgm:prSet presAssocID="{D1C2710E-93D3-40D1-B166-48E8B90AA051}" presName="Name23" presStyleLbl="parChTrans1D4" presStyleIdx="43" presStyleCnt="47"/>
      <dgm:spPr/>
    </dgm:pt>
    <dgm:pt modelId="{F226287F-BD52-4B37-A92A-F5720D4E5B83}" type="pres">
      <dgm:prSet presAssocID="{96600D67-EE49-4EE2-B66D-35D01B2093B2}" presName="hierRoot4" presStyleCnt="0"/>
      <dgm:spPr/>
    </dgm:pt>
    <dgm:pt modelId="{DC654A91-5402-4554-9148-E054C86EA492}" type="pres">
      <dgm:prSet presAssocID="{96600D67-EE49-4EE2-B66D-35D01B2093B2}" presName="composite4" presStyleCnt="0"/>
      <dgm:spPr/>
    </dgm:pt>
    <dgm:pt modelId="{370110DC-9633-4B3B-BF37-7F374102E083}" type="pres">
      <dgm:prSet presAssocID="{96600D67-EE49-4EE2-B66D-35D01B2093B2}" presName="background4" presStyleLbl="asst1" presStyleIdx="48" presStyleCnt="52"/>
      <dgm:spPr/>
    </dgm:pt>
    <dgm:pt modelId="{9C462238-B98F-495A-81BE-65EC865C490D}" type="pres">
      <dgm:prSet presAssocID="{96600D67-EE49-4EE2-B66D-35D01B2093B2}" presName="text4" presStyleLbl="fgAcc4" presStyleIdx="43" presStyleCnt="47">
        <dgm:presLayoutVars>
          <dgm:chPref val="3"/>
        </dgm:presLayoutVars>
      </dgm:prSet>
      <dgm:spPr/>
    </dgm:pt>
    <dgm:pt modelId="{B8DC59D1-246B-4419-9AAB-C1A32D26FE8E}" type="pres">
      <dgm:prSet presAssocID="{96600D67-EE49-4EE2-B66D-35D01B2093B2}" presName="hierChild5" presStyleCnt="0"/>
      <dgm:spPr/>
    </dgm:pt>
    <dgm:pt modelId="{493252BE-4F36-4E40-BB46-63462BBB9ED8}" type="pres">
      <dgm:prSet presAssocID="{7BA42DE8-DA47-4194-8BBB-186D991CDEE7}" presName="Name23" presStyleLbl="parChTrans1D4" presStyleIdx="44" presStyleCnt="47"/>
      <dgm:spPr/>
    </dgm:pt>
    <dgm:pt modelId="{198B295A-D741-44E0-9752-057148E350DA}" type="pres">
      <dgm:prSet presAssocID="{F13D445F-61F5-4785-8F29-BBAD4BD29E18}" presName="hierRoot4" presStyleCnt="0"/>
      <dgm:spPr/>
    </dgm:pt>
    <dgm:pt modelId="{F65C7FB4-BC4A-487C-BF10-2D4BDF0B1662}" type="pres">
      <dgm:prSet presAssocID="{F13D445F-61F5-4785-8F29-BBAD4BD29E18}" presName="composite4" presStyleCnt="0"/>
      <dgm:spPr/>
    </dgm:pt>
    <dgm:pt modelId="{358E4619-B91C-443B-8733-FE862368943C}" type="pres">
      <dgm:prSet presAssocID="{F13D445F-61F5-4785-8F29-BBAD4BD29E18}" presName="background4" presStyleLbl="asst1" presStyleIdx="49" presStyleCnt="52"/>
      <dgm:spPr/>
    </dgm:pt>
    <dgm:pt modelId="{B380F647-9AA2-48D6-A117-A43254E79499}" type="pres">
      <dgm:prSet presAssocID="{F13D445F-61F5-4785-8F29-BBAD4BD29E18}" presName="text4" presStyleLbl="fgAcc4" presStyleIdx="44" presStyleCnt="47">
        <dgm:presLayoutVars>
          <dgm:chPref val="3"/>
        </dgm:presLayoutVars>
      </dgm:prSet>
      <dgm:spPr/>
    </dgm:pt>
    <dgm:pt modelId="{708EAEC6-2507-44A0-9109-0494A1515D33}" type="pres">
      <dgm:prSet presAssocID="{F13D445F-61F5-4785-8F29-BBAD4BD29E18}" presName="hierChild5" presStyleCnt="0"/>
      <dgm:spPr/>
    </dgm:pt>
    <dgm:pt modelId="{D88A96C7-6279-49BB-AD9C-001359618145}" type="pres">
      <dgm:prSet presAssocID="{71B3BF62-92A8-45C9-90FC-C51B679F1074}" presName="Name23" presStyleLbl="parChTrans1D4" presStyleIdx="45" presStyleCnt="47"/>
      <dgm:spPr/>
    </dgm:pt>
    <dgm:pt modelId="{A369689D-7664-4C0B-AF5D-89127837096A}" type="pres">
      <dgm:prSet presAssocID="{CF3C6F63-91BC-4C50-92B7-79EEA0D00547}" presName="hierRoot4" presStyleCnt="0"/>
      <dgm:spPr/>
    </dgm:pt>
    <dgm:pt modelId="{C934CBB5-433E-4401-A501-EC444CECBF5E}" type="pres">
      <dgm:prSet presAssocID="{CF3C6F63-91BC-4C50-92B7-79EEA0D00547}" presName="composite4" presStyleCnt="0"/>
      <dgm:spPr/>
    </dgm:pt>
    <dgm:pt modelId="{562FAA29-BCB4-4191-97F5-6748F40ABD73}" type="pres">
      <dgm:prSet presAssocID="{CF3C6F63-91BC-4C50-92B7-79EEA0D00547}" presName="background4" presStyleLbl="asst1" presStyleIdx="50" presStyleCnt="52"/>
      <dgm:spPr/>
    </dgm:pt>
    <dgm:pt modelId="{D39EFAB4-572D-4585-9F92-C658E95D8AE3}" type="pres">
      <dgm:prSet presAssocID="{CF3C6F63-91BC-4C50-92B7-79EEA0D00547}" presName="text4" presStyleLbl="fgAcc4" presStyleIdx="45" presStyleCnt="47">
        <dgm:presLayoutVars>
          <dgm:chPref val="3"/>
        </dgm:presLayoutVars>
      </dgm:prSet>
      <dgm:spPr/>
    </dgm:pt>
    <dgm:pt modelId="{5E5EA96B-32C3-4236-8186-CCA4DFEA2F51}" type="pres">
      <dgm:prSet presAssocID="{CF3C6F63-91BC-4C50-92B7-79EEA0D00547}" presName="hierChild5" presStyleCnt="0"/>
      <dgm:spPr/>
    </dgm:pt>
    <dgm:pt modelId="{2B4FA9E7-1864-4CFD-BB6C-526E5DB362EC}" type="pres">
      <dgm:prSet presAssocID="{2FEA5BAB-2D68-485C-AD11-532C7B55473D}" presName="Name23" presStyleLbl="parChTrans1D4" presStyleIdx="46" presStyleCnt="47"/>
      <dgm:spPr/>
    </dgm:pt>
    <dgm:pt modelId="{D752E9B3-2D57-470B-944E-461E1A560873}" type="pres">
      <dgm:prSet presAssocID="{CEB717F0-1F35-4865-AE99-477C8CBC50AC}" presName="hierRoot4" presStyleCnt="0"/>
      <dgm:spPr/>
    </dgm:pt>
    <dgm:pt modelId="{21954917-2F70-41C1-8FF0-69FA07AA530F}" type="pres">
      <dgm:prSet presAssocID="{CEB717F0-1F35-4865-AE99-477C8CBC50AC}" presName="composite4" presStyleCnt="0"/>
      <dgm:spPr/>
    </dgm:pt>
    <dgm:pt modelId="{89142F2B-2BBB-40FD-BC1B-219411708C93}" type="pres">
      <dgm:prSet presAssocID="{CEB717F0-1F35-4865-AE99-477C8CBC50AC}" presName="background4" presStyleLbl="asst1" presStyleIdx="51" presStyleCnt="52"/>
      <dgm:spPr/>
    </dgm:pt>
    <dgm:pt modelId="{EE14D308-DC22-4BBB-89BD-C2F7DD371C68}" type="pres">
      <dgm:prSet presAssocID="{CEB717F0-1F35-4865-AE99-477C8CBC50AC}" presName="text4" presStyleLbl="fgAcc4" presStyleIdx="46" presStyleCnt="47">
        <dgm:presLayoutVars>
          <dgm:chPref val="3"/>
        </dgm:presLayoutVars>
      </dgm:prSet>
      <dgm:spPr/>
    </dgm:pt>
    <dgm:pt modelId="{497C200E-A9EF-47F6-BA6F-505E9FF727C5}" type="pres">
      <dgm:prSet presAssocID="{CEB717F0-1F35-4865-AE99-477C8CBC50AC}" presName="hierChild5" presStyleCnt="0"/>
      <dgm:spPr/>
    </dgm:pt>
  </dgm:ptLst>
  <dgm:cxnLst>
    <dgm:cxn modelId="{FD941000-A9C8-4CA8-B8CC-BC0E48EFA296}" type="presOf" srcId="{ED46D3A5-3958-4766-B607-24067C775B0E}" destId="{55578966-A3D5-4E9F-8944-017184F67863}" srcOrd="0" destOrd="0" presId="urn:microsoft.com/office/officeart/2005/8/layout/hierarchy1"/>
    <dgm:cxn modelId="{B4CF7B00-5EEA-4DEF-836B-046C9C501C64}" type="presOf" srcId="{6BE65FC8-9B9F-4760-9DD9-EAA12B617F62}" destId="{81D70D45-1FDE-4C69-9976-0BA7B44783CE}" srcOrd="0" destOrd="0" presId="urn:microsoft.com/office/officeart/2005/8/layout/hierarchy1"/>
    <dgm:cxn modelId="{D69FB903-099B-40C6-BDE6-0FA1310D1F33}" type="presOf" srcId="{1FE6D753-DA6C-46B7-AB45-49B39300FD51}" destId="{13E200A3-3A57-4765-BA97-991EF44CE987}" srcOrd="0" destOrd="0" presId="urn:microsoft.com/office/officeart/2005/8/layout/hierarchy1"/>
    <dgm:cxn modelId="{09082D04-3E3B-4DC8-97BA-6A5D2EA22F57}" type="presOf" srcId="{C99A108B-A4D1-4914-B570-D50F958E6A42}" destId="{194E66FF-48D0-4BCA-8E3D-7E75713B5273}" srcOrd="0" destOrd="0" presId="urn:microsoft.com/office/officeart/2005/8/layout/hierarchy1"/>
    <dgm:cxn modelId="{ACCCFB04-9D37-4895-A284-211E1181EFF5}" type="presOf" srcId="{BC77A0F3-ED45-4FE2-A3D0-4F9084AD52E7}" destId="{7DEA6AF7-9638-4C0C-B1D1-163DDF12E303}" srcOrd="0" destOrd="0" presId="urn:microsoft.com/office/officeart/2005/8/layout/hierarchy1"/>
    <dgm:cxn modelId="{E44B8207-BEDF-4189-B30D-DCDC2D64927E}" type="presOf" srcId="{3040F1F7-C661-496F-B7C1-1176F6750756}" destId="{9B85F381-602D-4A77-8932-E33CBB232CA4}" srcOrd="0" destOrd="0" presId="urn:microsoft.com/office/officeart/2005/8/layout/hierarchy1"/>
    <dgm:cxn modelId="{ADF73F09-5BD0-4F1F-802A-6815D14B403A}" srcId="{376FD692-8EC0-4E84-B29F-3F2BEF3DAD02}" destId="{B576FAA5-9463-4184-99D8-E509679CF04A}" srcOrd="1" destOrd="0" parTransId="{C83BCB8A-46E6-4692-86AE-2E6E67EF0AF7}" sibTransId="{49A89DA5-5647-4854-B933-A36BB2C2AEDA}"/>
    <dgm:cxn modelId="{DDEB8C09-451B-433A-854C-A3024D545DE8}" srcId="{B2A0C6E9-88BC-4BF4-9F6D-C18749CACC04}" destId="{249CB44F-BB7A-4627-9358-E7E52695F58D}" srcOrd="2" destOrd="0" parTransId="{A006781E-5A56-4168-8732-B8165BFCC6B6}" sibTransId="{9A2463AE-0E73-4251-A739-D5AA44D30CFC}"/>
    <dgm:cxn modelId="{6CD7A609-65F2-426E-8681-0F09705C53C4}" type="presOf" srcId="{0D90B7A0-1935-47D4-AC83-21279FF7291E}" destId="{EFAD56EC-57EE-4842-8547-4495EE24CB26}" srcOrd="0" destOrd="0" presId="urn:microsoft.com/office/officeart/2005/8/layout/hierarchy1"/>
    <dgm:cxn modelId="{C921610A-FCC6-4790-9D81-A065E4E5A958}" type="presOf" srcId="{EBAEC0F3-6E6D-4637-9E8A-CED8ED38D212}" destId="{D129D405-104B-4A20-A494-D88368AAB8D5}" srcOrd="0" destOrd="0" presId="urn:microsoft.com/office/officeart/2005/8/layout/hierarchy1"/>
    <dgm:cxn modelId="{0BA1670A-C81B-4B55-A112-66C8A7D13217}" type="presOf" srcId="{506718C3-0898-4C82-8AB3-451E8AD0A88D}" destId="{DF1BE1BF-343F-4F88-9DF9-E6998D8CF511}" srcOrd="0" destOrd="0" presId="urn:microsoft.com/office/officeart/2005/8/layout/hierarchy1"/>
    <dgm:cxn modelId="{3F26EC0B-E1CD-4977-BC89-3628EB1BDFE8}" srcId="{6483DC02-E1C5-4303-AF66-2860CEA73893}" destId="{39505FC3-B6AD-4EFC-863E-EF28ADF77B57}" srcOrd="3" destOrd="0" parTransId="{52CC2C0A-71D9-496D-B4AB-A59A85E645AC}" sibTransId="{C26C645E-B218-4650-A486-5EB262308CAD}"/>
    <dgm:cxn modelId="{774E650D-2802-4F84-B8A5-7E7BD9581E70}" srcId="{376FD692-8EC0-4E84-B29F-3F2BEF3DAD02}" destId="{387BE241-B4EB-4155-B4F9-1C7F929B817F}" srcOrd="2" destOrd="0" parTransId="{676DCDC4-D561-49A7-8DA3-EE70A9D6C97F}" sibTransId="{FA942FBF-2B30-409B-B1D5-AF70F89704CE}"/>
    <dgm:cxn modelId="{634B450E-D24D-4AF3-A70F-9FAE57EC2500}" srcId="{EEE19FCB-1168-44B7-BAF2-E7D94419767D}" destId="{9A975BAB-7C7D-49A4-9199-3CB3E0C46595}" srcOrd="0" destOrd="0" parTransId="{5FE63917-4DA9-4B14-ABC7-F7D5022D74C6}" sibTransId="{729D809A-8518-47DE-A9A7-34AE4AEE4BAC}"/>
    <dgm:cxn modelId="{56AC9F0F-E406-4434-A667-7B9C8B636777}" type="presOf" srcId="{123F93CB-986A-4A95-8F1F-4641AD0A2B3D}" destId="{A5ADE96F-C1AC-4A10-8972-81B20FE67CB2}" srcOrd="0" destOrd="0" presId="urn:microsoft.com/office/officeart/2005/8/layout/hierarchy1"/>
    <dgm:cxn modelId="{194DD310-925A-4402-87F3-153745F12329}" type="presOf" srcId="{81DAE520-699C-4F66-99B5-AEBDEEC97DB9}" destId="{2E0CD375-6CB1-4B5D-BD30-6947AE3570EB}" srcOrd="0" destOrd="0" presId="urn:microsoft.com/office/officeart/2005/8/layout/hierarchy1"/>
    <dgm:cxn modelId="{37A98F11-CB7D-40A8-8BE0-A1754E917941}" srcId="{9A975BAB-7C7D-49A4-9199-3CB3E0C46595}" destId="{BC4DAFA8-A5CF-4AF9-8495-335E665BAA45}" srcOrd="0" destOrd="0" parTransId="{88DAE811-94AF-42CB-9478-6767616C878D}" sibTransId="{C5A44CE1-F51C-46CA-BCC0-E3EC6417D25D}"/>
    <dgm:cxn modelId="{37C7B912-7F2B-4D29-B92C-8B1FD8143954}" srcId="{8014675F-98F3-4C9B-A17F-24D10E49DAFB}" destId="{00C1A4F9-77B5-415F-953F-2941308E8411}" srcOrd="2" destOrd="0" parTransId="{DFBB4161-1E9F-48AC-8D27-9F29853E6CD3}" sibTransId="{9E7234C3-528E-4B22-A3EB-8F42F9EF1672}"/>
    <dgm:cxn modelId="{9FF55616-A2E8-4EB9-8BB0-C4B5DA04E083}" srcId="{B5F31464-3F1C-4EA1-82BA-CCBFF07B405F}" destId="{18C64D39-2098-4218-94AD-93C84AEC1A1A}" srcOrd="0" destOrd="0" parTransId="{B9E9ED12-A9ED-4CD7-8FAE-F9AE3909027D}" sibTransId="{363D8704-F017-44EE-AAAF-5C614765136A}"/>
    <dgm:cxn modelId="{73093B1C-85ED-4212-A89A-F1F551BA0B04}" type="presOf" srcId="{676DCDC4-D561-49A7-8DA3-EE70A9D6C97F}" destId="{4EAAC3D9-2814-4EAC-9273-A5F0F5F0C91C}" srcOrd="0" destOrd="0" presId="urn:microsoft.com/office/officeart/2005/8/layout/hierarchy1"/>
    <dgm:cxn modelId="{5696FD1E-A1C8-44F5-92E9-2EB5346AF465}" type="presOf" srcId="{19EEAF42-F353-474B-B47C-E54E78A7C90F}" destId="{17D01174-1222-4D4C-AD35-1B52376C25FD}" srcOrd="0" destOrd="0" presId="urn:microsoft.com/office/officeart/2005/8/layout/hierarchy1"/>
    <dgm:cxn modelId="{479BAC20-0FD5-4EF8-8000-F5D53F0EEB39}" srcId="{78FB22C7-946D-40B9-B8B8-AD389DB9D244}" destId="{200F0898-4E09-4983-B0B8-27E411A8E870}" srcOrd="1" destOrd="0" parTransId="{64C0BAB3-3B42-41D7-9405-42CCB1524C72}" sibTransId="{88AE10B4-FE98-4F36-9EF6-0766D4CAFD2A}"/>
    <dgm:cxn modelId="{54810A22-315B-49F6-99AB-87A501B97DFF}" type="presOf" srcId="{1C0DBFF3-01EB-4D07-A901-D0AFB1697A0B}" destId="{549DE658-3D8F-46A2-B2CA-3C745CBF87B1}" srcOrd="0" destOrd="0" presId="urn:microsoft.com/office/officeart/2005/8/layout/hierarchy1"/>
    <dgm:cxn modelId="{AEC34523-4B19-4DE9-962F-9F96CB508108}" type="presOf" srcId="{5FE63917-4DA9-4B14-ABC7-F7D5022D74C6}" destId="{9A3BE3E1-6AC9-485C-803D-CA1DE5B70AE2}" srcOrd="0" destOrd="0" presId="urn:microsoft.com/office/officeart/2005/8/layout/hierarchy1"/>
    <dgm:cxn modelId="{484CC623-91F5-4DC6-B173-DD3EBC404555}" srcId="{763A72F6-51C5-4613-8ABE-2860F3B3408E}" destId="{91C70005-2D28-4E23-B467-E31E5FB328EF}" srcOrd="1" destOrd="0" parTransId="{9B936AFB-6135-4B5E-9073-D02E7A05B8D5}" sibTransId="{B34745A0-33DE-43EE-9F4B-A78E2C977D1C}"/>
    <dgm:cxn modelId="{5F831E24-B6C6-4EF0-B306-BCE2632DA180}" type="presOf" srcId="{8014675F-98F3-4C9B-A17F-24D10E49DAFB}" destId="{74BF9BFC-BD1D-45FC-B861-C7E4B6DE6A37}" srcOrd="0" destOrd="0" presId="urn:microsoft.com/office/officeart/2005/8/layout/hierarchy1"/>
    <dgm:cxn modelId="{69C6A424-73C1-43E2-93DF-5AAF5BF092DD}" type="presOf" srcId="{52CC2C0A-71D9-496D-B4AB-A59A85E645AC}" destId="{37A49D18-854F-44C9-A786-2E8BABD67AD4}" srcOrd="0" destOrd="0" presId="urn:microsoft.com/office/officeart/2005/8/layout/hierarchy1"/>
    <dgm:cxn modelId="{51FBF526-734D-47F1-B601-BE108EDF3A5A}" srcId="{6483DC02-E1C5-4303-AF66-2860CEA73893}" destId="{167C905D-BEAA-40F1-A835-7977B15CD199}" srcOrd="4" destOrd="0" parTransId="{977D9E45-4E9C-4791-998E-FBC91FC9D9A2}" sibTransId="{69EBDA8B-A628-4C11-9BAD-AFA2BC1202B0}"/>
    <dgm:cxn modelId="{22DFCE28-C778-4811-BAA8-1CEA2255A30E}" type="presOf" srcId="{4B9D73A0-E38C-410C-AFD7-2F492B9294E3}" destId="{98089301-A2BA-4FE6-8062-BF2B050683A6}" srcOrd="0" destOrd="0" presId="urn:microsoft.com/office/officeart/2005/8/layout/hierarchy1"/>
    <dgm:cxn modelId="{74EB762A-E71E-4EB2-AFFC-6DE2BF3D632E}" type="presOf" srcId="{AE430C79-F2DB-4978-BC48-20194002B376}" destId="{7CAF41CF-E877-4EC8-AAAD-07AAC14D63CF}" srcOrd="0" destOrd="0" presId="urn:microsoft.com/office/officeart/2005/8/layout/hierarchy1"/>
    <dgm:cxn modelId="{9899C62F-DA1B-4137-9BAD-319B16CB2405}" type="presOf" srcId="{39505FC3-B6AD-4EFC-863E-EF28ADF77B57}" destId="{8371CBD8-0815-4E1A-AE44-6010AF40D43F}" srcOrd="0" destOrd="0" presId="urn:microsoft.com/office/officeart/2005/8/layout/hierarchy1"/>
    <dgm:cxn modelId="{C3F32130-B1C8-42E1-A3B9-A055E9307A96}" type="presOf" srcId="{AC1C106D-06DD-4ACE-A7C0-283049AB8614}" destId="{18B386B1-1073-4C56-92BB-EC0F156945EA}" srcOrd="0" destOrd="0" presId="urn:microsoft.com/office/officeart/2005/8/layout/hierarchy1"/>
    <dgm:cxn modelId="{18A57530-DC36-4C52-9357-AD57B770E78E}" type="presOf" srcId="{A006781E-5A56-4168-8732-B8165BFCC6B6}" destId="{664C084B-9BD7-40C7-B8C1-5EDDCF6B4B11}" srcOrd="0" destOrd="0" presId="urn:microsoft.com/office/officeart/2005/8/layout/hierarchy1"/>
    <dgm:cxn modelId="{EAEFFF30-6FF0-4F96-94ED-B2487D812289}" type="presOf" srcId="{00C1A4F9-77B5-415F-953F-2941308E8411}" destId="{B4964D5A-ACFB-4BC7-BA5B-C8DB18E8F558}" srcOrd="0" destOrd="0" presId="urn:microsoft.com/office/officeart/2005/8/layout/hierarchy1"/>
    <dgm:cxn modelId="{AE30D531-46DC-4C19-B07A-329761BD182D}" srcId="{6483DC02-E1C5-4303-AF66-2860CEA73893}" destId="{2ADAB2ED-5C6E-4EEE-911F-6BC626CA4725}" srcOrd="0" destOrd="0" parTransId="{35D5DBBE-358C-4E9F-B5CD-0192A1919003}" sibTransId="{6F8D9F5E-5E6E-4F74-BF92-86811DB5C65B}"/>
    <dgm:cxn modelId="{CAAA3A33-BF45-4253-84B3-DD30B06F856A}" type="presOf" srcId="{C83BCB8A-46E6-4692-86AE-2E6E67EF0AF7}" destId="{87A361F3-DA84-4184-B1FA-F3422D831DA5}" srcOrd="0" destOrd="0" presId="urn:microsoft.com/office/officeart/2005/8/layout/hierarchy1"/>
    <dgm:cxn modelId="{98BA6335-EF3E-4F3F-AECA-3CAB16E4FD95}" type="presOf" srcId="{52C049EA-BEFD-442E-A075-D0DF9BA7A669}" destId="{7717948B-E6CA-4E49-B2BE-147EBD55017C}" srcOrd="0" destOrd="0" presId="urn:microsoft.com/office/officeart/2005/8/layout/hierarchy1"/>
    <dgm:cxn modelId="{FBC9B736-A450-4D92-B63E-836CC14B71C2}" srcId="{78FB22C7-946D-40B9-B8B8-AD389DB9D244}" destId="{B5F31464-3F1C-4EA1-82BA-CCBFF07B405F}" srcOrd="2" destOrd="0" parTransId="{86D5B9AA-5980-4BDB-9D58-7B3B1F14692B}" sibTransId="{7F24B3C4-C8F9-4974-8E94-A8F1F99D8E2F}"/>
    <dgm:cxn modelId="{7A4CE736-5403-4AB1-8FDC-C3A47D793783}" type="presOf" srcId="{F13D445F-61F5-4785-8F29-BBAD4BD29E18}" destId="{B380F647-9AA2-48D6-A117-A43254E79499}" srcOrd="0" destOrd="0" presId="urn:microsoft.com/office/officeart/2005/8/layout/hierarchy1"/>
    <dgm:cxn modelId="{BFA53338-F22F-43A8-B807-9A3B50EEAD6F}" srcId="{8014675F-98F3-4C9B-A17F-24D10E49DAFB}" destId="{6C14E493-5451-4385-93F2-F64BA32C0423}" srcOrd="3" destOrd="0" parTransId="{7892071D-EBDF-43EB-B1C5-0E6E00A2D4E2}" sibTransId="{18A8EB2E-F51A-44B6-86AB-55FE57D69D1A}"/>
    <dgm:cxn modelId="{26155A3C-4A65-44B6-8FE3-1B33E0444FA6}" srcId="{DB2490EF-8E96-4CFA-97DF-953E4E17F08D}" destId="{8014675F-98F3-4C9B-A17F-24D10E49DAFB}" srcOrd="0" destOrd="0" parTransId="{E0AE84DE-53FB-4D0E-850D-E31582DE9CB1}" sibTransId="{5BB89302-D7E4-4371-95B6-ED52AAFC40DE}"/>
    <dgm:cxn modelId="{5CBD983C-82CA-4CEC-80A2-D3DF3B5EAB6D}" type="presOf" srcId="{387BE241-B4EB-4155-B4F9-1C7F929B817F}" destId="{374F0488-F6EA-4153-AEC8-62B447C5705C}" srcOrd="0" destOrd="0" presId="urn:microsoft.com/office/officeart/2005/8/layout/hierarchy1"/>
    <dgm:cxn modelId="{7CE37541-5F8F-4641-9E7C-57B2B8D4E749}" srcId="{B2A0C6E9-88BC-4BF4-9F6D-C18749CACC04}" destId="{BC77A0F3-ED45-4FE2-A3D0-4F9084AD52E7}" srcOrd="3" destOrd="0" parTransId="{EBAEC0F3-6E6D-4637-9E8A-CED8ED38D212}" sibTransId="{0474DC84-ED8B-470D-AC21-836E9009AB9E}"/>
    <dgm:cxn modelId="{74529043-B734-40BB-98E5-366B0F9B222F}" srcId="{9E295342-F80B-4309-BD1A-A18892ACABE6}" destId="{B2A0C6E9-88BC-4BF4-9F6D-C18749CACC04}" srcOrd="0" destOrd="0" parTransId="{2C094639-1B21-4BF6-829E-690E69E2D464}" sibTransId="{A29B4AE5-A543-4DD8-8F18-D9785DE8A580}"/>
    <dgm:cxn modelId="{48EB8044-BE31-4C31-B994-A51657E5A6C9}" type="presOf" srcId="{B34A976D-BBDB-4B1B-82C9-00A0FE8BE22E}" destId="{755E3505-AF66-482F-AD0C-1908E3F3F4C8}" srcOrd="0" destOrd="0" presId="urn:microsoft.com/office/officeart/2005/8/layout/hierarchy1"/>
    <dgm:cxn modelId="{D326BC44-0E67-432E-9AFD-C7122BD6F7C6}" srcId="{763A72F6-51C5-4613-8ABE-2860F3B3408E}" destId="{71696085-B9FF-4673-BFAE-477F1FDF8FBF}" srcOrd="0" destOrd="0" parTransId="{97A3A9BC-BC5C-4D45-8F52-5837586AD397}" sibTransId="{9EFB47B3-93C0-4C62-9FFE-AF0CC2C7E57E}"/>
    <dgm:cxn modelId="{E6C3DC47-E298-4BC1-9F6D-211344364170}" type="presOf" srcId="{0A52E15D-E0FE-4555-BC4D-5A598739E601}" destId="{496CAF29-D802-41D6-B3E6-C230C41536E3}" srcOrd="0" destOrd="0" presId="urn:microsoft.com/office/officeart/2005/8/layout/hierarchy1"/>
    <dgm:cxn modelId="{BB733748-AB55-4539-852B-83B8C7EA4EDB}" type="presOf" srcId="{FDA764B0-7B3F-4E19-98B0-5FBA2CC87689}" destId="{8519E112-9FDE-45A7-9C26-0C38D1F3C57F}" srcOrd="0" destOrd="0" presId="urn:microsoft.com/office/officeart/2005/8/layout/hierarchy1"/>
    <dgm:cxn modelId="{BF5C4B4B-4725-4A02-AAA0-516ACF989C1C}" srcId="{B2A0C6E9-88BC-4BF4-9F6D-C18749CACC04}" destId="{AD9522E8-4BBD-4EDE-9088-742A2A87D579}" srcOrd="0" destOrd="0" parTransId="{506718C3-0898-4C82-8AB3-451E8AD0A88D}" sibTransId="{A5DE7A54-58FE-4BEC-BAB4-6615BB0CCA2D}"/>
    <dgm:cxn modelId="{2F70D84B-3B71-4C22-86CC-E6AEA362F15E}" type="presOf" srcId="{CEB717F0-1F35-4865-AE99-477C8CBC50AC}" destId="{EE14D308-DC22-4BBB-89BD-C2F7DD371C68}" srcOrd="0" destOrd="0" presId="urn:microsoft.com/office/officeart/2005/8/layout/hierarchy1"/>
    <dgm:cxn modelId="{E1CB0E4E-D518-49DE-9FC7-9AAEEA8E12D6}" srcId="{376FD692-8EC0-4E84-B29F-3F2BEF3DAD02}" destId="{3A18F82B-43A2-48CF-942F-1FB0661505A3}" srcOrd="0" destOrd="0" parTransId="{4821F2F6-79B4-40BB-BE51-ECFD7800CFFC}" sibTransId="{A5192864-3DEE-4AE8-ABC5-AD89E0DCB22D}"/>
    <dgm:cxn modelId="{860C864E-7BF6-4F61-B893-5B181544BBDC}" type="presOf" srcId="{4821F2F6-79B4-40BB-BE51-ECFD7800CFFC}" destId="{1EE5A113-DF87-42D2-8E05-C9301E9CCF17}" srcOrd="0" destOrd="0" presId="urn:microsoft.com/office/officeart/2005/8/layout/hierarchy1"/>
    <dgm:cxn modelId="{57DFD04E-7E16-44F2-B747-521F60F5165C}" srcId="{763A72F6-51C5-4613-8ABE-2860F3B3408E}" destId="{F13D445F-61F5-4785-8F29-BBAD4BD29E18}" srcOrd="5" destOrd="0" parTransId="{7BA42DE8-DA47-4194-8BBB-186D991CDEE7}" sibTransId="{656D5476-8DD7-4F5E-8BD3-65529F808F5F}"/>
    <dgm:cxn modelId="{15A83A50-2166-4243-A089-5C621986B91F}" type="presOf" srcId="{71696085-B9FF-4673-BFAE-477F1FDF8FBF}" destId="{DFFC06B3-5322-44DD-8978-2FF549EAC58D}" srcOrd="0" destOrd="0" presId="urn:microsoft.com/office/officeart/2005/8/layout/hierarchy1"/>
    <dgm:cxn modelId="{AB565F50-B4C1-48E9-AB58-958B5261665A}" srcId="{B2A0C6E9-88BC-4BF4-9F6D-C18749CACC04}" destId="{6F5B3A9C-95C2-4042-A66E-7595E48AF919}" srcOrd="4" destOrd="0" parTransId="{0D90B7A0-1935-47D4-AC83-21279FF7291E}" sibTransId="{B2010CC1-A954-49A5-9659-05C972565A0A}"/>
    <dgm:cxn modelId="{94520751-09BE-4E6D-8B5A-20E8A0D051DF}" type="presOf" srcId="{18C64D39-2098-4218-94AD-93C84AEC1A1A}" destId="{4A5D6094-20D8-4DED-BDB3-D3A8E80CA088}" srcOrd="0" destOrd="0" presId="urn:microsoft.com/office/officeart/2005/8/layout/hierarchy1"/>
    <dgm:cxn modelId="{CBE13956-86B2-429C-ABE6-93A6B93801F4}" srcId="{763A72F6-51C5-4613-8ABE-2860F3B3408E}" destId="{52C049EA-BEFD-442E-A075-D0DF9BA7A669}" srcOrd="2" destOrd="0" parTransId="{929C7C44-67F0-4861-B69E-B67DD1B84761}" sibTransId="{D414E777-438E-425E-BEC0-1391E41894C2}"/>
    <dgm:cxn modelId="{D0BFB656-F47F-4D64-9752-B1C3E78F54E5}" type="presOf" srcId="{CF3C6F63-91BC-4C50-92B7-79EEA0D00547}" destId="{D39EFAB4-572D-4585-9F92-C658E95D8AE3}" srcOrd="0" destOrd="0" presId="urn:microsoft.com/office/officeart/2005/8/layout/hierarchy1"/>
    <dgm:cxn modelId="{5DAA4858-AC1A-422F-850B-061F58C5C06D}" type="presOf" srcId="{F204F9D4-6862-4580-BE85-02BE49FA3B31}" destId="{74D55D5E-1583-4688-89D2-73B373AB3BF4}" srcOrd="0" destOrd="0" presId="urn:microsoft.com/office/officeart/2005/8/layout/hierarchy1"/>
    <dgm:cxn modelId="{6E5A5959-53D4-4C54-9B25-52BD5C0F7915}" srcId="{5C3D853C-B240-48EC-8761-C0C3BD04F873}" destId="{AE430C79-F2DB-4978-BC48-20194002B376}" srcOrd="0" destOrd="0" parTransId="{B3A960C5-FB44-4B69-A6D8-54F0B69B4360}" sibTransId="{B51DB214-89BB-4F52-9FFD-A3D4A0146334}"/>
    <dgm:cxn modelId="{D808245A-3C85-48BE-9C47-2F7433CEC411}" type="presOf" srcId="{6483DC02-E1C5-4303-AF66-2860CEA73893}" destId="{7FB5CF53-9943-44FD-897D-749274BC89FD}" srcOrd="0" destOrd="0" presId="urn:microsoft.com/office/officeart/2005/8/layout/hierarchy1"/>
    <dgm:cxn modelId="{8AA8645A-8AFB-4CC6-A726-5F1DD0C15D80}" type="presOf" srcId="{8FBD1D0F-AE25-4BAE-BABF-17F6DA77DEA8}" destId="{660C5CC6-39BE-4773-9706-6AE4CF1BE354}" srcOrd="0" destOrd="0" presId="urn:microsoft.com/office/officeart/2005/8/layout/hierarchy1"/>
    <dgm:cxn modelId="{79B9B55B-3774-4ED8-BA4C-1488B9C27D88}" type="presOf" srcId="{AB382612-7558-4636-9588-DA0DE5114229}" destId="{5EFE0448-583E-46A9-B598-D1E8231D152D}" srcOrd="0" destOrd="0" presId="urn:microsoft.com/office/officeart/2005/8/layout/hierarchy1"/>
    <dgm:cxn modelId="{76420A5C-5EF9-40B0-99C9-BD69920296D4}" srcId="{8014675F-98F3-4C9B-A17F-24D10E49DAFB}" destId="{B8575B67-C3BF-468D-B1B0-859BDEEE821A}" srcOrd="0" destOrd="0" parTransId="{4BBAE5BF-CB87-44D9-9FAB-4985BCFEDD28}" sibTransId="{EFC24DBC-4C3F-4C7C-872D-5CFC0331D61C}"/>
    <dgm:cxn modelId="{73B4A75D-7B12-4B96-A8F8-548737D47389}" type="presOf" srcId="{B1E8061D-A4A3-4EC8-8E3E-F656014FDA11}" destId="{0536BD4E-C250-4533-AF13-389AB82038D0}" srcOrd="0" destOrd="0" presId="urn:microsoft.com/office/officeart/2005/8/layout/hierarchy1"/>
    <dgm:cxn modelId="{27038C61-F70A-4735-BE88-0A13F401FED1}" type="presOf" srcId="{64C0BAB3-3B42-41D7-9405-42CCB1524C72}" destId="{79905873-4D9B-4BC9-A77E-5421BA78FF52}" srcOrd="0" destOrd="0" presId="urn:microsoft.com/office/officeart/2005/8/layout/hierarchy1"/>
    <dgm:cxn modelId="{151C8464-0A27-41F1-B428-A97DA3726D8F}" type="presOf" srcId="{3A721A1D-1281-49AD-856B-F5AC27505FCE}" destId="{AE60F523-3A1C-4894-8C20-1C7038997A27}" srcOrd="0" destOrd="0" presId="urn:microsoft.com/office/officeart/2005/8/layout/hierarchy1"/>
    <dgm:cxn modelId="{DBA4F864-F6DB-4BE6-98FF-355DB91EAE4D}" type="presOf" srcId="{97A834F6-AF38-41A0-8EEF-EA5261078098}" destId="{6A10C56E-37A4-447B-94BC-5AC25C92F299}" srcOrd="0" destOrd="0" presId="urn:microsoft.com/office/officeart/2005/8/layout/hierarchy1"/>
    <dgm:cxn modelId="{4A3C3166-4E21-404F-8B8A-E3622070BBA4}" type="presOf" srcId="{5C3D853C-B240-48EC-8761-C0C3BD04F873}" destId="{19632A85-FDDC-4745-BBFD-CDD53547F267}" srcOrd="0" destOrd="0" presId="urn:microsoft.com/office/officeart/2005/8/layout/hierarchy1"/>
    <dgm:cxn modelId="{EFCA336E-094F-4C5F-B8CF-6FA3E907348E}" srcId="{6483DC02-E1C5-4303-AF66-2860CEA73893}" destId="{C99A108B-A4D1-4914-B570-D50F958E6A42}" srcOrd="2" destOrd="0" parTransId="{0A52E15D-E0FE-4555-BC4D-5A598739E601}" sibTransId="{B8FCCB87-B23B-46A8-853A-9190792464BB}"/>
    <dgm:cxn modelId="{397F176F-C210-4DF1-A46F-E6989B0C719B}" srcId="{18C64D39-2098-4218-94AD-93C84AEC1A1A}" destId="{AB382612-7558-4636-9588-DA0DE5114229}" srcOrd="4" destOrd="0" parTransId="{967E0C8A-0E8E-41C5-A79C-70D1A872B37D}" sibTransId="{D12DA64E-DCB9-45CB-827E-62385323C2FE}"/>
    <dgm:cxn modelId="{6745296F-30E8-4CE4-97E8-15404794E95F}" srcId="{18C64D39-2098-4218-94AD-93C84AEC1A1A}" destId="{EEE19FCB-1168-44B7-BAF2-E7D94419767D}" srcOrd="2" destOrd="0" parTransId="{50C0B264-3231-4B28-827A-0F56B381B843}" sibTransId="{A85F664B-F958-439C-8696-D5B7C5EA1CDE}"/>
    <dgm:cxn modelId="{9C83456F-C323-48FD-88E1-CABCFC219A3D}" type="presOf" srcId="{E141C829-1EB7-4B4F-B034-52785D174CFC}" destId="{7ED78425-5D25-438C-9F35-E6A4999209E2}" srcOrd="0" destOrd="0" presId="urn:microsoft.com/office/officeart/2005/8/layout/hierarchy1"/>
    <dgm:cxn modelId="{D1BBCC70-2426-452F-90A3-A5E892210CC0}" type="presOf" srcId="{8F419B52-055A-4E0E-B191-7883B72599D0}" destId="{3AD26AD5-B727-4F0D-BA07-96451726FE6A}" srcOrd="0" destOrd="0" presId="urn:microsoft.com/office/officeart/2005/8/layout/hierarchy1"/>
    <dgm:cxn modelId="{FF3B1673-4F56-4020-ACC1-13D9A2582756}" srcId="{CF3C6F63-91BC-4C50-92B7-79EEA0D00547}" destId="{CEB717F0-1F35-4865-AE99-477C8CBC50AC}" srcOrd="0" destOrd="0" parTransId="{2FEA5BAB-2D68-485C-AD11-532C7B55473D}" sibTransId="{D888CB38-E2E2-43F0-88C5-343E35508C25}"/>
    <dgm:cxn modelId="{83D94173-1D77-43E6-A7A9-4128F447F135}" type="presOf" srcId="{BC4DAFA8-A5CF-4AF9-8495-335E665BAA45}" destId="{F8123482-1819-439F-B054-2EED0BEC0EBA}" srcOrd="0" destOrd="0" presId="urn:microsoft.com/office/officeart/2005/8/layout/hierarchy1"/>
    <dgm:cxn modelId="{22B0EE75-76FF-41AB-A371-28948F736C47}" srcId="{AE430C79-F2DB-4978-BC48-20194002B376}" destId="{E141C829-1EB7-4B4F-B034-52785D174CFC}" srcOrd="0" destOrd="0" parTransId="{13886055-C410-4FAF-A2B0-8665B44D2485}" sibTransId="{ADC41CD2-74B0-4809-8EFD-C88BC34CFDE7}"/>
    <dgm:cxn modelId="{3005E276-E1AB-4348-A3C0-5021DA073EA1}" type="presOf" srcId="{B5F31464-3F1C-4EA1-82BA-CCBFF07B405F}" destId="{178E30B7-D892-4108-A6F1-248E00327214}" srcOrd="0" destOrd="0" presId="urn:microsoft.com/office/officeart/2005/8/layout/hierarchy1"/>
    <dgm:cxn modelId="{A4289979-1F02-4B1B-B051-D44CEE6701E0}" srcId="{8014675F-98F3-4C9B-A17F-24D10E49DAFB}" destId="{6BE65FC8-9B9F-4760-9DD9-EAA12B617F62}" srcOrd="1" destOrd="0" parTransId="{B76E83A5-E7C3-4F00-8F7A-05FEB5522718}" sibTransId="{0C9F9165-1E9E-445B-AC9A-D4B1807C6496}"/>
    <dgm:cxn modelId="{87C4D379-3FA4-4A06-8044-F5BD6CEF995E}" srcId="{8FBD1D0F-AE25-4BAE-BABF-17F6DA77DEA8}" destId="{B34A976D-BBDB-4B1B-82C9-00A0FE8BE22E}" srcOrd="0" destOrd="0" parTransId="{97CFB6D5-B95D-473C-BAEB-51B106283D8B}" sibTransId="{CD5208C4-57D6-4479-9BB2-C9F04D0DE886}"/>
    <dgm:cxn modelId="{DC259F7A-124B-4036-862F-C431F4B53577}" type="presOf" srcId="{13886055-C410-4FAF-A2B0-8665B44D2485}" destId="{C72CBED2-B324-46A3-986F-FB2857B5B097}" srcOrd="0" destOrd="0" presId="urn:microsoft.com/office/officeart/2005/8/layout/hierarchy1"/>
    <dgm:cxn modelId="{29919D7E-EDFD-4B1A-8AA1-273393C06AA2}" srcId="{AB382612-7558-4636-9588-DA0DE5114229}" destId="{763A72F6-51C5-4613-8ABE-2860F3B3408E}" srcOrd="0" destOrd="0" parTransId="{ED46D3A5-3958-4766-B607-24067C775B0E}" sibTransId="{F2F90B15-0FA8-47D3-B8A9-501ED0A257F7}"/>
    <dgm:cxn modelId="{70E26E7F-2CF6-4D8D-8B7D-3769BB11BBD8}" type="presOf" srcId="{763A72F6-51C5-4613-8ABE-2860F3B3408E}" destId="{AF2FCF34-8916-49FE-9158-CD67847079B1}" srcOrd="0" destOrd="0" presId="urn:microsoft.com/office/officeart/2005/8/layout/hierarchy1"/>
    <dgm:cxn modelId="{C4450681-EC53-4F96-9A4A-5CCDEDE5A428}" srcId="{18C64D39-2098-4218-94AD-93C84AEC1A1A}" destId="{123F93CB-986A-4A95-8F1F-4641AD0A2B3D}" srcOrd="3" destOrd="0" parTransId="{3040F1F7-C661-496F-B7C1-1176F6750756}" sibTransId="{B9D04A75-E23F-43E1-B72A-63732E4DFA25}"/>
    <dgm:cxn modelId="{22223281-5139-4D68-8AC0-A3C4036B2438}" type="presOf" srcId="{9E295342-F80B-4309-BD1A-A18892ACABE6}" destId="{4113BA79-2528-451C-83EB-88B22A461D07}" srcOrd="0" destOrd="0" presId="urn:microsoft.com/office/officeart/2005/8/layout/hierarchy1"/>
    <dgm:cxn modelId="{0D8B5C84-ADFC-47CF-A499-9ACDF201B753}" srcId="{AE430C79-F2DB-4978-BC48-20194002B376}" destId="{6B459688-5EE3-4A7C-BBD8-C9751A910B68}" srcOrd="1" destOrd="0" parTransId="{FDA764B0-7B3F-4E19-98B0-5FBA2CC87689}" sibTransId="{B3C5FAD4-5D04-4C8B-A019-5C2E8D9D6D57}"/>
    <dgm:cxn modelId="{0B827085-E346-4CA4-9BD7-90B7E328C429}" type="presOf" srcId="{B76E83A5-E7C3-4F00-8F7A-05FEB5522718}" destId="{3A8CF132-80F0-4B3B-A4FA-7C72BB14B02B}" srcOrd="0" destOrd="0" presId="urn:microsoft.com/office/officeart/2005/8/layout/hierarchy1"/>
    <dgm:cxn modelId="{8D40D987-83D6-4739-887E-41276AB3D240}" type="presOf" srcId="{CD399594-7CBC-43B5-B8B3-0DD11204A746}" destId="{48C5B025-81EF-445E-9BC6-CC6B37DBD774}" srcOrd="0" destOrd="0" presId="urn:microsoft.com/office/officeart/2005/8/layout/hierarchy1"/>
    <dgm:cxn modelId="{C3728988-3F0F-43F1-9998-D2D580D49B5F}" type="presOf" srcId="{75021E5E-FBAD-4453-969A-5BEA46DC600C}" destId="{785C13FD-E1EB-4359-803B-02AD03139F28}" srcOrd="0" destOrd="0" presId="urn:microsoft.com/office/officeart/2005/8/layout/hierarchy1"/>
    <dgm:cxn modelId="{7489F189-3915-4B51-A2B1-53F0A0627B27}" srcId="{763A72F6-51C5-4613-8ABE-2860F3B3408E}" destId="{932B8BF8-DDDB-4BC7-8BC5-0EAF698BE28A}" srcOrd="3" destOrd="0" parTransId="{257F9D77-1340-45B8-87B8-9CDAD07C7A61}" sibTransId="{A09A5435-9C71-4E22-8C48-8FB9F277B948}"/>
    <dgm:cxn modelId="{AB98628C-277F-4813-A588-F16241E8BEB9}" type="presOf" srcId="{755B0194-484D-490F-BEA1-CB2AA13880BD}" destId="{628728DD-A63F-4E2F-88FB-23D85FFEC7DB}" srcOrd="0" destOrd="0" presId="urn:microsoft.com/office/officeart/2005/8/layout/hierarchy1"/>
    <dgm:cxn modelId="{9C21D18E-1EF2-4AE1-997C-1F8ED07750CE}" type="presOf" srcId="{D77ABC08-6CD5-4CA7-AED8-095CD6784E6A}" destId="{30324B12-2EB4-4972-9E82-EA33A6ED9B7D}" srcOrd="0" destOrd="0" presId="urn:microsoft.com/office/officeart/2005/8/layout/hierarchy1"/>
    <dgm:cxn modelId="{457B6490-38D2-4908-8272-6C0803052503}" type="presOf" srcId="{91C70005-2D28-4E23-B467-E31E5FB328EF}" destId="{4F97254B-A5EE-4130-BF1E-516B073FB1A4}" srcOrd="0" destOrd="0" presId="urn:microsoft.com/office/officeart/2005/8/layout/hierarchy1"/>
    <dgm:cxn modelId="{34896091-372C-4058-8E9E-CF5724DF1761}" type="presOf" srcId="{D92488ED-BD86-42DF-A096-F5A5BC0274A3}" destId="{38CB58C5-8D27-4FD5-851B-75B3B3417713}" srcOrd="0" destOrd="0" presId="urn:microsoft.com/office/officeart/2005/8/layout/hierarchy1"/>
    <dgm:cxn modelId="{64201593-6CF3-4102-80E2-82FE9B711614}" srcId="{763A72F6-51C5-4613-8ABE-2860F3B3408E}" destId="{96600D67-EE49-4EE2-B66D-35D01B2093B2}" srcOrd="4" destOrd="0" parTransId="{D1C2710E-93D3-40D1-B166-48E8B90AA051}" sibTransId="{0F68F79D-C516-4639-9E73-856CF40E89B6}"/>
    <dgm:cxn modelId="{FF171594-5326-49E9-944C-145AA0277998}" srcId="{18C64D39-2098-4218-94AD-93C84AEC1A1A}" destId="{81DAE520-699C-4F66-99B5-AEBDEEC97DB9}" srcOrd="0" destOrd="0" parTransId="{8F419B52-055A-4E0E-B191-7883B72599D0}" sibTransId="{0471BC53-96DF-4B23-8EF1-2FA5C9BC255B}"/>
    <dgm:cxn modelId="{5E800396-3ECF-4113-BC10-503F304AA01B}" type="presOf" srcId="{185382F7-748A-4B38-853C-8850C208E2B5}" destId="{1FA6A916-86BA-4ED4-9094-A244DCBA6286}" srcOrd="0" destOrd="0" presId="urn:microsoft.com/office/officeart/2005/8/layout/hierarchy1"/>
    <dgm:cxn modelId="{1FFB2397-A831-4EDA-9F47-A07C1ADEE5A9}" type="presOf" srcId="{88DAE811-94AF-42CB-9478-6767616C878D}" destId="{B4F52ED5-5EE4-420D-8CF9-6EFC44076C85}" srcOrd="0" destOrd="0" presId="urn:microsoft.com/office/officeart/2005/8/layout/hierarchy1"/>
    <dgm:cxn modelId="{AEDA6A98-6C1D-4B5F-AEFC-7E95DF94335A}" type="presOf" srcId="{AD9522E8-4BBD-4EDE-9088-742A2A87D579}" destId="{5BFFFD06-6D48-4B23-890E-62CA2B667A4A}" srcOrd="0" destOrd="0" presId="urn:microsoft.com/office/officeart/2005/8/layout/hierarchy1"/>
    <dgm:cxn modelId="{87E23B99-220C-4395-B155-57045FCDFB6A}" srcId="{B2A0C6E9-88BC-4BF4-9F6D-C18749CACC04}" destId="{AC1C106D-06DD-4ACE-A7C0-283049AB8614}" srcOrd="1" destOrd="0" parTransId="{CD399594-7CBC-43B5-B8B3-0DD11204A746}" sibTransId="{851E668B-06BB-4481-8BA7-743EEC860517}"/>
    <dgm:cxn modelId="{C3125D99-2090-4F38-A352-C45783DEEFE9}" srcId="{18C64D39-2098-4218-94AD-93C84AEC1A1A}" destId="{CF3C6F63-91BC-4C50-92B7-79EEA0D00547}" srcOrd="5" destOrd="0" parTransId="{71B3BF62-92A8-45C9-90FC-C51B679F1074}" sibTransId="{B41D8E12-918E-4A73-AD41-3EBEE2B3EB0F}"/>
    <dgm:cxn modelId="{C468289B-92FF-47F8-9EBC-A3AA3262CD08}" type="presOf" srcId="{B576FAA5-9463-4184-99D8-E509679CF04A}" destId="{412CA952-6538-4505-87A8-74413F7B7B0E}" srcOrd="0" destOrd="0" presId="urn:microsoft.com/office/officeart/2005/8/layout/hierarchy1"/>
    <dgm:cxn modelId="{D8FFF29B-822A-4B06-8CB6-A8BBFA500367}" type="presOf" srcId="{D1C2710E-93D3-40D1-B166-48E8B90AA051}" destId="{0504241C-49E8-4E88-8B30-E10906617525}" srcOrd="0" destOrd="0" presId="urn:microsoft.com/office/officeart/2005/8/layout/hierarchy1"/>
    <dgm:cxn modelId="{B72DC79C-CFD7-4B54-BDD3-1A0B9C4C60D4}" type="presOf" srcId="{929C7C44-67F0-4861-B69E-B67DD1B84761}" destId="{79409FA2-EB48-4BAC-91C6-F95C5936F10C}" srcOrd="0" destOrd="0" presId="urn:microsoft.com/office/officeart/2005/8/layout/hierarchy1"/>
    <dgm:cxn modelId="{4260E89C-A1EA-45CC-82FB-805E1D51AB02}" type="presOf" srcId="{4BBAE5BF-CB87-44D9-9FAB-4985BCFEDD28}" destId="{09FCE3C0-D089-454E-8B55-19EDB122A81C}" srcOrd="0" destOrd="0" presId="urn:microsoft.com/office/officeart/2005/8/layout/hierarchy1"/>
    <dgm:cxn modelId="{0AFA7CA0-A9CB-4D0A-8CAE-CEBAB8FF6205}" type="presOf" srcId="{97CFB6D5-B95D-473C-BAEB-51B106283D8B}" destId="{AD1F83F5-81CB-4044-B0D8-C1558E3424D2}" srcOrd="0" destOrd="0" presId="urn:microsoft.com/office/officeart/2005/8/layout/hierarchy1"/>
    <dgm:cxn modelId="{38334CA5-0FAE-4984-B45C-A5978A15CCC5}" type="presOf" srcId="{B9E9ED12-A9ED-4CD7-8FAE-F9AE3909027D}" destId="{CA501765-52F8-4A7B-837D-73FDF219469E}" srcOrd="0" destOrd="0" presId="urn:microsoft.com/office/officeart/2005/8/layout/hierarchy1"/>
    <dgm:cxn modelId="{387230A6-5436-4146-A1E9-A8F9A2201556}" type="presOf" srcId="{B2A0C6E9-88BC-4BF4-9F6D-C18749CACC04}" destId="{3CA5B0BD-3B10-475A-9EFE-A206230CD7A6}" srcOrd="0" destOrd="0" presId="urn:microsoft.com/office/officeart/2005/8/layout/hierarchy1"/>
    <dgm:cxn modelId="{4B43F5A7-E9CE-4DA0-BD01-9F4A1B9154D7}" type="presOf" srcId="{6F5B3A9C-95C2-4042-A66E-7595E48AF919}" destId="{E5635021-9949-4BA4-8BAF-0988A6BFE26A}" srcOrd="0" destOrd="0" presId="urn:microsoft.com/office/officeart/2005/8/layout/hierarchy1"/>
    <dgm:cxn modelId="{47F1B6A8-D8E1-4056-ABDF-3127D8FCA87D}" type="presOf" srcId="{6CC7EA05-D217-4523-804D-6EE50EAF8D96}" destId="{169CA436-ED76-41E8-BA2F-D0FBC533DF50}" srcOrd="0" destOrd="0" presId="urn:microsoft.com/office/officeart/2005/8/layout/hierarchy1"/>
    <dgm:cxn modelId="{3AA8D4AA-798B-48A6-8352-75F1DB76910F}" type="presOf" srcId="{257F9D77-1340-45B8-87B8-9CDAD07C7A61}" destId="{6EDC38E6-3119-4F5F-8E5F-CA7748A781A9}" srcOrd="0" destOrd="0" presId="urn:microsoft.com/office/officeart/2005/8/layout/hierarchy1"/>
    <dgm:cxn modelId="{9763C9AC-D841-4F8A-94C0-438F80458FEC}" type="presOf" srcId="{932B8BF8-DDDB-4BC7-8BC5-0EAF698BE28A}" destId="{23B636CF-828A-4C49-AC6A-09B49F3802C6}" srcOrd="0" destOrd="0" presId="urn:microsoft.com/office/officeart/2005/8/layout/hierarchy1"/>
    <dgm:cxn modelId="{FAB3E9AC-06B0-4723-8EC7-B11085C713A2}" type="presOf" srcId="{6C14E493-5451-4385-93F2-F64BA32C0423}" destId="{1D9C1675-713A-44BB-96F8-A0729ED9A486}" srcOrd="0" destOrd="0" presId="urn:microsoft.com/office/officeart/2005/8/layout/hierarchy1"/>
    <dgm:cxn modelId="{25357AB0-DF87-4747-891C-C407A5CC6BED}" type="presOf" srcId="{977D9E45-4E9C-4791-998E-FBC91FC9D9A2}" destId="{2DD1406F-3F02-4EB6-B0F3-D9A5B458A2A1}" srcOrd="0" destOrd="0" presId="urn:microsoft.com/office/officeart/2005/8/layout/hierarchy1"/>
    <dgm:cxn modelId="{B7502FB2-0DE0-4CF3-950E-7874CA435716}" type="presOf" srcId="{78FB22C7-946D-40B9-B8B8-AD389DB9D244}" destId="{6712DA1B-5DBE-461D-853D-7429BDF35411}" srcOrd="0" destOrd="0" presId="urn:microsoft.com/office/officeart/2005/8/layout/hierarchy1"/>
    <dgm:cxn modelId="{8C5C62B5-DC6A-41E7-BDE6-E3E574646EE6}" type="presOf" srcId="{3A18F82B-43A2-48CF-942F-1FB0661505A3}" destId="{F85844BE-81BB-4C12-A8C6-A74005484045}" srcOrd="0" destOrd="0" presId="urn:microsoft.com/office/officeart/2005/8/layout/hierarchy1"/>
    <dgm:cxn modelId="{4C9D90B5-46DB-4845-8895-5DFA8C1A07F9}" type="presOf" srcId="{EEE19FCB-1168-44B7-BAF2-E7D94419767D}" destId="{2A14F05D-6164-4F5E-8068-5B65D2116C40}" srcOrd="0" destOrd="0" presId="urn:microsoft.com/office/officeart/2005/8/layout/hierarchy1"/>
    <dgm:cxn modelId="{52A151B6-6C25-4B12-AAC5-358925C8DBA7}" type="presOf" srcId="{D476395B-C81F-4EDF-BD9E-DCB15CD82B8D}" destId="{3A5B8F20-024F-4F2F-8BFB-AADCD78D1845}" srcOrd="0" destOrd="0" presId="urn:microsoft.com/office/officeart/2005/8/layout/hierarchy1"/>
    <dgm:cxn modelId="{7C11ABB6-B64F-4411-8A67-E79DB2072B12}" type="presOf" srcId="{72E71F98-7A27-4866-9799-2D3BF8E40DB1}" destId="{B5B84320-D590-49C4-9923-0ADBF191E646}" srcOrd="0" destOrd="0" presId="urn:microsoft.com/office/officeart/2005/8/layout/hierarchy1"/>
    <dgm:cxn modelId="{984ABFBA-BE84-46BE-92E6-127E53584DB2}" srcId="{6483DC02-E1C5-4303-AF66-2860CEA73893}" destId="{B1E8061D-A4A3-4EC8-8E3E-F656014FDA11}" srcOrd="1" destOrd="0" parTransId="{185382F7-748A-4B38-853C-8850C208E2B5}" sibTransId="{4058820D-3EAE-442D-899B-0FB4BD306025}"/>
    <dgm:cxn modelId="{6878EFC0-D9F9-452A-B1AF-EEFA78A0C32D}" srcId="{9A975BAB-7C7D-49A4-9199-3CB3E0C46595}" destId="{1E2E6A70-F7B1-4555-AF90-84A71EF34C78}" srcOrd="1" destOrd="0" parTransId="{19EEAF42-F353-474B-B47C-E54E78A7C90F}" sibTransId="{EC165C8D-713D-42CA-9148-C9E88C6E403F}"/>
    <dgm:cxn modelId="{0536F5C4-7FF8-488A-B918-5973FAD7479D}" srcId="{123F93CB-986A-4A95-8F1F-4641AD0A2B3D}" destId="{6483DC02-E1C5-4303-AF66-2860CEA73893}" srcOrd="0" destOrd="0" parTransId="{3A721A1D-1281-49AD-856B-F5AC27505FCE}" sibTransId="{B04FD0E3-2CD8-4321-9D58-5E0FE78AA3A2}"/>
    <dgm:cxn modelId="{59C940C5-AB7D-4C4C-8C0D-0A71592E11CB}" type="presOf" srcId="{DB2490EF-8E96-4CFA-97DF-953E4E17F08D}" destId="{A1E07026-6ED1-4CE1-A540-E816B50913BD}" srcOrd="0" destOrd="0" presId="urn:microsoft.com/office/officeart/2005/8/layout/hierarchy1"/>
    <dgm:cxn modelId="{47A089C5-E071-4A2D-82C3-E11B13DAF0B0}" type="presOf" srcId="{E0AE84DE-53FB-4D0E-850D-E31582DE9CB1}" destId="{00DE61DF-ED02-49E1-8AC3-9A23AD5AA8FD}" srcOrd="0" destOrd="0" presId="urn:microsoft.com/office/officeart/2005/8/layout/hierarchy1"/>
    <dgm:cxn modelId="{B55D48C6-680F-4590-AB1F-FF14B8F119BB}" srcId="{18C64D39-2098-4218-94AD-93C84AEC1A1A}" destId="{9E295342-F80B-4309-BD1A-A18892ACABE6}" srcOrd="1" destOrd="0" parTransId="{72E71F98-7A27-4866-9799-2D3BF8E40DB1}" sibTransId="{A06BD378-78E4-40DA-A33A-6F9E71C913DF}"/>
    <dgm:cxn modelId="{8590D9C7-827D-4D8B-B2C2-721BEBFE6400}" type="presOf" srcId="{2C094639-1B21-4BF6-829E-690E69E2D464}" destId="{0DD6E5D0-6AED-444F-A257-8B5E66771FB4}" srcOrd="0" destOrd="0" presId="urn:microsoft.com/office/officeart/2005/8/layout/hierarchy1"/>
    <dgm:cxn modelId="{8DAEE2C8-2769-417D-85E9-A00C7FB0BFD6}" type="presOf" srcId="{7892071D-EBDF-43EB-B1C5-0E6E00A2D4E2}" destId="{AE70DFA8-8DB7-467D-BA82-F9FF0CA27B6D}" srcOrd="0" destOrd="0" presId="urn:microsoft.com/office/officeart/2005/8/layout/hierarchy1"/>
    <dgm:cxn modelId="{7D0E3ECA-1534-43F1-AEEB-BDD62776EA72}" type="presOf" srcId="{249CB44F-BB7A-4627-9358-E7E52695F58D}" destId="{3FA01985-3FBE-4F42-8358-AB7A90133AF1}" srcOrd="0" destOrd="0" presId="urn:microsoft.com/office/officeart/2005/8/layout/hierarchy1"/>
    <dgm:cxn modelId="{F34798CA-CFA5-4789-B4F1-80C56A44FC81}" type="presOf" srcId="{35D5DBBE-358C-4E9F-B5CD-0192A1919003}" destId="{28022EA9-B71D-4569-A436-415DABB7C335}" srcOrd="0" destOrd="0" presId="urn:microsoft.com/office/officeart/2005/8/layout/hierarchy1"/>
    <dgm:cxn modelId="{D88030D1-AB0A-40BD-BFC3-56415CE7B495}" type="presOf" srcId="{7BA42DE8-DA47-4194-8BBB-186D991CDEE7}" destId="{493252BE-4F36-4E40-BB46-63462BBB9ED8}" srcOrd="0" destOrd="0" presId="urn:microsoft.com/office/officeart/2005/8/layout/hierarchy1"/>
    <dgm:cxn modelId="{A0BF7BD4-F399-45B4-B3C7-ED609336DA4E}" type="presOf" srcId="{97A3A9BC-BC5C-4D45-8F52-5837586AD397}" destId="{CB934CF9-E28F-461C-B1A2-039CF48BCB22}" srcOrd="0" destOrd="0" presId="urn:microsoft.com/office/officeart/2005/8/layout/hierarchy1"/>
    <dgm:cxn modelId="{200368D6-92C5-424D-914E-ED77180C6D52}" type="presOf" srcId="{86D5B9AA-5980-4BDB-9D58-7B3B1F14692B}" destId="{8D289B00-8919-421E-8BB0-68FA85E6FECF}" srcOrd="0" destOrd="0" presId="urn:microsoft.com/office/officeart/2005/8/layout/hierarchy1"/>
    <dgm:cxn modelId="{01AA49D7-E3D8-4AA4-A5B7-34753B422879}" type="presOf" srcId="{1E2E6A70-F7B1-4555-AF90-84A71EF34C78}" destId="{A4792872-4C33-4528-BD19-7B2245F09D1A}" srcOrd="0" destOrd="0" presId="urn:microsoft.com/office/officeart/2005/8/layout/hierarchy1"/>
    <dgm:cxn modelId="{DB16C7D9-8B01-498F-A6D9-D12AD0DB25AC}" type="presOf" srcId="{2ADAB2ED-5C6E-4EEE-911F-6BC626CA4725}" destId="{5FCD4845-A87D-4A63-A72A-A1024FC926CD}" srcOrd="0" destOrd="0" presId="urn:microsoft.com/office/officeart/2005/8/layout/hierarchy1"/>
    <dgm:cxn modelId="{A1B3D4D9-D1CE-480A-AA90-C8E38A6F2E0E}" type="presOf" srcId="{B9AFE866-C916-4E2C-89AB-EA31E4A44855}" destId="{0F311B3F-7D79-48C2-8F3C-FA51BB87C8BD}" srcOrd="0" destOrd="0" presId="urn:microsoft.com/office/officeart/2005/8/layout/hierarchy1"/>
    <dgm:cxn modelId="{2E84ABDB-57FA-4328-BB96-D5635F54DEA1}" type="presOf" srcId="{9A975BAB-7C7D-49A4-9199-3CB3E0C46595}" destId="{899AB734-8F48-4D70-9F15-3F5A89E6FD73}" srcOrd="0" destOrd="0" presId="urn:microsoft.com/office/officeart/2005/8/layout/hierarchy1"/>
    <dgm:cxn modelId="{2189D5DB-AB84-4313-9705-C8399AE92CFE}" type="presOf" srcId="{2FEA5BAB-2D68-485C-AD11-532C7B55473D}" destId="{2B4FA9E7-1864-4CFD-BB6C-526E5DB362EC}" srcOrd="0" destOrd="0" presId="urn:microsoft.com/office/officeart/2005/8/layout/hierarchy1"/>
    <dgm:cxn modelId="{08085DDC-0074-420B-985A-679CAA31A029}" type="presOf" srcId="{DFBB4161-1E9F-48AC-8D27-9F29853E6CD3}" destId="{1E5D6B04-5511-44B9-A904-EF7AE83D841F}" srcOrd="0" destOrd="0" presId="urn:microsoft.com/office/officeart/2005/8/layout/hierarchy1"/>
    <dgm:cxn modelId="{C43F31DE-2838-4F7E-B212-4FED157E0192}" type="presOf" srcId="{376FD692-8EC0-4E84-B29F-3F2BEF3DAD02}" destId="{34D0E4D4-D8D0-4AF8-AEE1-2D5210EFC4B6}" srcOrd="0" destOrd="0" presId="urn:microsoft.com/office/officeart/2005/8/layout/hierarchy1"/>
    <dgm:cxn modelId="{B10E45DF-4D7F-48E2-9DCF-E6F9AFB6CD2E}" srcId="{78FB22C7-946D-40B9-B8B8-AD389DB9D244}" destId="{5C3D853C-B240-48EC-8761-C0C3BD04F873}" srcOrd="0" destOrd="0" parTransId="{6CC7EA05-D217-4523-804D-6EE50EAF8D96}" sibTransId="{CE7C001C-22C3-4B39-BECB-2E7946152DA2}"/>
    <dgm:cxn modelId="{400B22E0-00DE-4D12-B8D9-8337C4178A21}" type="presOf" srcId="{71B3BF62-92A8-45C9-90FC-C51B679F1074}" destId="{D88A96C7-6279-49BB-AD9C-001359618145}" srcOrd="0" destOrd="0" presId="urn:microsoft.com/office/officeart/2005/8/layout/hierarchy1"/>
    <dgm:cxn modelId="{662793E5-1164-4C8C-9210-E4F86594068C}" type="presOf" srcId="{96600D67-EE49-4EE2-B66D-35D01B2093B2}" destId="{9C462238-B98F-495A-81BE-65EC865C490D}" srcOrd="0" destOrd="0" presId="urn:microsoft.com/office/officeart/2005/8/layout/hierarchy1"/>
    <dgm:cxn modelId="{0E7D3EE6-DECB-4100-AB82-1A7A9803847E}" srcId="{9A975BAB-7C7D-49A4-9199-3CB3E0C46595}" destId="{D77ABC08-6CD5-4CA7-AED8-095CD6784E6A}" srcOrd="3" destOrd="0" parTransId="{75021E5E-FBAD-4453-969A-5BEA46DC600C}" sibTransId="{8401F0F2-FDF7-4B6A-9799-E873C931AB69}"/>
    <dgm:cxn modelId="{9F51A0E6-4555-4AE4-AEC4-967E9771727B}" srcId="{6B459688-5EE3-4A7C-BBD8-C9751A910B68}" destId="{97A834F6-AF38-41A0-8EEF-EA5261078098}" srcOrd="0" destOrd="0" parTransId="{D476395B-C81F-4EDF-BD9E-DCB15CD82B8D}" sibTransId="{A7E36F1C-E300-45FC-A7A5-8166D2932025}"/>
    <dgm:cxn modelId="{3EA93BE7-6604-463B-8365-A7E2AFD1B440}" type="presOf" srcId="{B3A960C5-FB44-4B69-A6D8-54F0B69B4360}" destId="{82E96BC0-7B0D-465D-AD6A-D8133C5E95AF}" srcOrd="0" destOrd="0" presId="urn:microsoft.com/office/officeart/2005/8/layout/hierarchy1"/>
    <dgm:cxn modelId="{39BB3CE9-BDBF-43B2-BA9F-23C6AFFC948E}" srcId="{9A975BAB-7C7D-49A4-9199-3CB3E0C46595}" destId="{4B9D73A0-E38C-410C-AFD7-2F492B9294E3}" srcOrd="2" destOrd="0" parTransId="{755B0194-484D-490F-BEA1-CB2AA13880BD}" sibTransId="{548B3C56-6FE9-4117-9606-00F716D48E83}"/>
    <dgm:cxn modelId="{F33FEBE9-167C-467A-9BDE-47887321A0C7}" type="presOf" srcId="{967E0C8A-0E8E-41C5-A79C-70D1A872B37D}" destId="{48B63670-BEF9-42E1-99DB-2ED67E690C3C}" srcOrd="0" destOrd="0" presId="urn:microsoft.com/office/officeart/2005/8/layout/hierarchy1"/>
    <dgm:cxn modelId="{7CC71CEC-80F2-4EAF-9145-5D20BA2A16CA}" type="presOf" srcId="{167C905D-BEAA-40F1-A835-7977B15CD199}" destId="{35B9556E-9F32-43C5-84BC-BB7FAC1D1461}" srcOrd="0" destOrd="0" presId="urn:microsoft.com/office/officeart/2005/8/layout/hierarchy1"/>
    <dgm:cxn modelId="{69B88FEC-3657-44BD-ABF8-6592AF55D639}" type="presOf" srcId="{50C0B264-3231-4B28-827A-0F56B381B843}" destId="{E7F3297A-EC19-446B-BEA2-CAA1FB53FB29}" srcOrd="0" destOrd="0" presId="urn:microsoft.com/office/officeart/2005/8/layout/hierarchy1"/>
    <dgm:cxn modelId="{E05598EC-18DB-4B02-A4CA-750B765007D7}" type="presOf" srcId="{200F0898-4E09-4983-B0B8-27E411A8E870}" destId="{8AE0220A-542B-4688-93E9-F986CFD25DD9}" srcOrd="0" destOrd="0" presId="urn:microsoft.com/office/officeart/2005/8/layout/hierarchy1"/>
    <dgm:cxn modelId="{20E3DAEF-160C-40F7-99D5-B7E344E4591E}" srcId="{B34A976D-BBDB-4B1B-82C9-00A0FE8BE22E}" destId="{376FD692-8EC0-4E84-B29F-3F2BEF3DAD02}" srcOrd="0" destOrd="0" parTransId="{D92488ED-BD86-42DF-A096-F5A5BC0274A3}" sibTransId="{3918E2E7-7E0A-489F-97D3-644A357BFED0}"/>
    <dgm:cxn modelId="{BE2563F4-CFB9-413E-BFC4-22C6148E4C2E}" srcId="{1FE6D753-DA6C-46B7-AB45-49B39300FD51}" destId="{78FB22C7-946D-40B9-B8B8-AD389DB9D244}" srcOrd="0" destOrd="0" parTransId="{46C44C92-7E45-4900-9E70-9E680B5E2F3A}" sibTransId="{9D99380B-6B2C-4219-B57C-CB83139165A4}"/>
    <dgm:cxn modelId="{0C8679F4-82A8-4703-864E-E6350A54FC7E}" type="presOf" srcId="{6B459688-5EE3-4A7C-BBD8-C9751A910B68}" destId="{BB86EC42-C63D-4680-8208-DB28C2C30C92}" srcOrd="0" destOrd="0" presId="urn:microsoft.com/office/officeart/2005/8/layout/hierarchy1"/>
    <dgm:cxn modelId="{B660CDF4-3585-4BE0-B7C5-F29A46984013}" srcId="{81DAE520-699C-4F66-99B5-AEBDEEC97DB9}" destId="{8FBD1D0F-AE25-4BAE-BABF-17F6DA77DEA8}" srcOrd="0" destOrd="0" parTransId="{B9AFE866-C916-4E2C-89AB-EA31E4A44855}" sibTransId="{6D098A91-F5CD-42CD-9B6E-9AE6D56472D6}"/>
    <dgm:cxn modelId="{6E70D8F4-A1DF-4298-B82D-F463235B35D4}" type="presOf" srcId="{9B936AFB-6135-4B5E-9073-D02E7A05B8D5}" destId="{FD43E3EC-AA01-4665-9374-BD6B11F643E9}" srcOrd="0" destOrd="0" presId="urn:microsoft.com/office/officeart/2005/8/layout/hierarchy1"/>
    <dgm:cxn modelId="{082D05F6-6E1C-4041-833F-B36191D21B87}" srcId="{9A975BAB-7C7D-49A4-9199-3CB3E0C46595}" destId="{B8AAA856-6D92-447A-A880-0456794E739A}" srcOrd="4" destOrd="0" parTransId="{F204F9D4-6862-4580-BE85-02BE49FA3B31}" sibTransId="{72001F9F-B1B6-441C-A3BF-53AD3809247A}"/>
    <dgm:cxn modelId="{C1B9CCF8-BEBC-4F9E-B141-FCE3562589D1}" srcId="{E141C829-1EB7-4B4F-B034-52785D174CFC}" destId="{DB2490EF-8E96-4CFA-97DF-953E4E17F08D}" srcOrd="0" destOrd="0" parTransId="{1C0DBFF3-01EB-4D07-A901-D0AFB1697A0B}" sibTransId="{A4919C2C-B69B-4A5A-BF56-28987BE11CF3}"/>
    <dgm:cxn modelId="{E8D7ACFB-20C8-4532-9FFA-91D9E5A14DF8}" type="presOf" srcId="{B8AAA856-6D92-447A-A880-0456794E739A}" destId="{90B96ACD-14BD-40C7-BD6A-B0D9490B34DD}" srcOrd="0" destOrd="0" presId="urn:microsoft.com/office/officeart/2005/8/layout/hierarchy1"/>
    <dgm:cxn modelId="{47FF30FF-D898-4DAC-A932-2EB4E383E27E}" type="presOf" srcId="{B8575B67-C3BF-468D-B1B0-859BDEEE821A}" destId="{62709FBF-891F-459F-9794-32ACC658AB6B}" srcOrd="0" destOrd="0" presId="urn:microsoft.com/office/officeart/2005/8/layout/hierarchy1"/>
    <dgm:cxn modelId="{732C0CFA-E4AE-4FD9-8F9B-181B8C07355C}" type="presParOf" srcId="{13E200A3-3A57-4765-BA97-991EF44CE987}" destId="{15EF7C7A-0183-4F54-900A-9E25659DD268}" srcOrd="0" destOrd="0" presId="urn:microsoft.com/office/officeart/2005/8/layout/hierarchy1"/>
    <dgm:cxn modelId="{6117F84A-98B4-4E66-9274-B8FC15BF0DDD}" type="presParOf" srcId="{15EF7C7A-0183-4F54-900A-9E25659DD268}" destId="{CA0ADC51-AD5A-4BA7-B2D1-219A86DF4937}" srcOrd="0" destOrd="0" presId="urn:microsoft.com/office/officeart/2005/8/layout/hierarchy1"/>
    <dgm:cxn modelId="{D045687F-204A-4904-AD94-CEA0ED9A9763}" type="presParOf" srcId="{CA0ADC51-AD5A-4BA7-B2D1-219A86DF4937}" destId="{B6A5F5DB-9279-4D32-A7EF-BBE2603207A3}" srcOrd="0" destOrd="0" presId="urn:microsoft.com/office/officeart/2005/8/layout/hierarchy1"/>
    <dgm:cxn modelId="{52FFF896-7B08-48CF-87CB-A97B2958859A}" type="presParOf" srcId="{CA0ADC51-AD5A-4BA7-B2D1-219A86DF4937}" destId="{6712DA1B-5DBE-461D-853D-7429BDF35411}" srcOrd="1" destOrd="0" presId="urn:microsoft.com/office/officeart/2005/8/layout/hierarchy1"/>
    <dgm:cxn modelId="{623E0522-744E-431E-B576-14606906E063}" type="presParOf" srcId="{15EF7C7A-0183-4F54-900A-9E25659DD268}" destId="{A543ABA2-A55A-46B6-9120-9C59CCEEA244}" srcOrd="1" destOrd="0" presId="urn:microsoft.com/office/officeart/2005/8/layout/hierarchy1"/>
    <dgm:cxn modelId="{84AFF024-8755-4BA1-8890-2FB01B39E95C}" type="presParOf" srcId="{A543ABA2-A55A-46B6-9120-9C59CCEEA244}" destId="{169CA436-ED76-41E8-BA2F-D0FBC533DF50}" srcOrd="0" destOrd="0" presId="urn:microsoft.com/office/officeart/2005/8/layout/hierarchy1"/>
    <dgm:cxn modelId="{4E5683C2-F798-4D40-ACE1-81CDC795FEFF}" type="presParOf" srcId="{A543ABA2-A55A-46B6-9120-9C59CCEEA244}" destId="{71DA010A-2E94-4B52-82B4-4D8C787B2775}" srcOrd="1" destOrd="0" presId="urn:microsoft.com/office/officeart/2005/8/layout/hierarchy1"/>
    <dgm:cxn modelId="{E2E89529-CC91-41B0-95A1-30A06F0E8C4E}" type="presParOf" srcId="{71DA010A-2E94-4B52-82B4-4D8C787B2775}" destId="{337FFA94-90FA-4FC8-85BD-DA066C6059AA}" srcOrd="0" destOrd="0" presId="urn:microsoft.com/office/officeart/2005/8/layout/hierarchy1"/>
    <dgm:cxn modelId="{1E6BE431-B62B-4E0F-A16E-0F5D0A15FA54}" type="presParOf" srcId="{337FFA94-90FA-4FC8-85BD-DA066C6059AA}" destId="{7E6D6ACE-1178-41C6-A1C1-1F7B6DF6A73D}" srcOrd="0" destOrd="0" presId="urn:microsoft.com/office/officeart/2005/8/layout/hierarchy1"/>
    <dgm:cxn modelId="{91C87F67-6974-4C21-8039-7E698511D89D}" type="presParOf" srcId="{337FFA94-90FA-4FC8-85BD-DA066C6059AA}" destId="{19632A85-FDDC-4745-BBFD-CDD53547F267}" srcOrd="1" destOrd="0" presId="urn:microsoft.com/office/officeart/2005/8/layout/hierarchy1"/>
    <dgm:cxn modelId="{3EF5648E-6A61-4706-ADA1-E548D71060C7}" type="presParOf" srcId="{71DA010A-2E94-4B52-82B4-4D8C787B2775}" destId="{D68E3C3B-9AB4-4515-8B6F-E70DF35D216E}" srcOrd="1" destOrd="0" presId="urn:microsoft.com/office/officeart/2005/8/layout/hierarchy1"/>
    <dgm:cxn modelId="{D52174EC-DC10-4594-B218-C13E2F9EA6ED}" type="presParOf" srcId="{D68E3C3B-9AB4-4515-8B6F-E70DF35D216E}" destId="{82E96BC0-7B0D-465D-AD6A-D8133C5E95AF}" srcOrd="0" destOrd="0" presId="urn:microsoft.com/office/officeart/2005/8/layout/hierarchy1"/>
    <dgm:cxn modelId="{11E1C92F-AD18-4EE8-93CF-37326AAB6F08}" type="presParOf" srcId="{D68E3C3B-9AB4-4515-8B6F-E70DF35D216E}" destId="{1FED81BC-5919-4C21-ACC6-4F6A409C2771}" srcOrd="1" destOrd="0" presId="urn:microsoft.com/office/officeart/2005/8/layout/hierarchy1"/>
    <dgm:cxn modelId="{57015161-CE4E-4328-8A0A-737EF980A830}" type="presParOf" srcId="{1FED81BC-5919-4C21-ACC6-4F6A409C2771}" destId="{3BBC106E-4B33-49F5-BF14-D93D37D20E29}" srcOrd="0" destOrd="0" presId="urn:microsoft.com/office/officeart/2005/8/layout/hierarchy1"/>
    <dgm:cxn modelId="{95CF82DF-6107-44E5-BC2E-39593726B162}" type="presParOf" srcId="{3BBC106E-4B33-49F5-BF14-D93D37D20E29}" destId="{53DB006C-F1A2-4750-A290-579B2710DC6D}" srcOrd="0" destOrd="0" presId="urn:microsoft.com/office/officeart/2005/8/layout/hierarchy1"/>
    <dgm:cxn modelId="{79546D3D-4A6B-4E62-8986-76559D2194B6}" type="presParOf" srcId="{3BBC106E-4B33-49F5-BF14-D93D37D20E29}" destId="{7CAF41CF-E877-4EC8-AAAD-07AAC14D63CF}" srcOrd="1" destOrd="0" presId="urn:microsoft.com/office/officeart/2005/8/layout/hierarchy1"/>
    <dgm:cxn modelId="{7F02A104-72D7-4979-8A2D-1DACAC856F14}" type="presParOf" srcId="{1FED81BC-5919-4C21-ACC6-4F6A409C2771}" destId="{418CD399-CDC1-4457-9CC8-73174B9A5E85}" srcOrd="1" destOrd="0" presId="urn:microsoft.com/office/officeart/2005/8/layout/hierarchy1"/>
    <dgm:cxn modelId="{F5A0C441-6224-4025-B15D-623F59222345}" type="presParOf" srcId="{418CD399-CDC1-4457-9CC8-73174B9A5E85}" destId="{C72CBED2-B324-46A3-986F-FB2857B5B097}" srcOrd="0" destOrd="0" presId="urn:microsoft.com/office/officeart/2005/8/layout/hierarchy1"/>
    <dgm:cxn modelId="{D8F9725D-228E-4ACE-A9D3-13E7F7E17204}" type="presParOf" srcId="{418CD399-CDC1-4457-9CC8-73174B9A5E85}" destId="{C11B7F7D-234F-4A4A-92BA-DC054E05D008}" srcOrd="1" destOrd="0" presId="urn:microsoft.com/office/officeart/2005/8/layout/hierarchy1"/>
    <dgm:cxn modelId="{B0833366-9FC2-4E34-8E1C-0036D64ED88E}" type="presParOf" srcId="{C11B7F7D-234F-4A4A-92BA-DC054E05D008}" destId="{FCF2E1A9-4811-41D4-A529-82E0DCEC4F7F}" srcOrd="0" destOrd="0" presId="urn:microsoft.com/office/officeart/2005/8/layout/hierarchy1"/>
    <dgm:cxn modelId="{5FFD7372-48E2-4891-9B2A-99AA9BF7197B}" type="presParOf" srcId="{FCF2E1A9-4811-41D4-A529-82E0DCEC4F7F}" destId="{29AD1035-EAD1-4FFE-AF55-E6354A4BF3A2}" srcOrd="0" destOrd="0" presId="urn:microsoft.com/office/officeart/2005/8/layout/hierarchy1"/>
    <dgm:cxn modelId="{5A4F0247-DD5E-4932-BBD1-D5F4F72988FE}" type="presParOf" srcId="{FCF2E1A9-4811-41D4-A529-82E0DCEC4F7F}" destId="{7ED78425-5D25-438C-9F35-E6A4999209E2}" srcOrd="1" destOrd="0" presId="urn:microsoft.com/office/officeart/2005/8/layout/hierarchy1"/>
    <dgm:cxn modelId="{DD05B1E9-2D9E-42EF-9FAC-D9E860A8ADC3}" type="presParOf" srcId="{C11B7F7D-234F-4A4A-92BA-DC054E05D008}" destId="{5D674767-021E-463F-A790-17ED33107E24}" srcOrd="1" destOrd="0" presId="urn:microsoft.com/office/officeart/2005/8/layout/hierarchy1"/>
    <dgm:cxn modelId="{B50A8FCF-BE70-4635-8A66-1A2CBB74E8E5}" type="presParOf" srcId="{5D674767-021E-463F-A790-17ED33107E24}" destId="{549DE658-3D8F-46A2-B2CA-3C745CBF87B1}" srcOrd="0" destOrd="0" presId="urn:microsoft.com/office/officeart/2005/8/layout/hierarchy1"/>
    <dgm:cxn modelId="{346175F5-4299-403D-9C7A-35756BCEA28A}" type="presParOf" srcId="{5D674767-021E-463F-A790-17ED33107E24}" destId="{FCDB8D08-4B2F-499B-9B4B-1F385ED901A8}" srcOrd="1" destOrd="0" presId="urn:microsoft.com/office/officeart/2005/8/layout/hierarchy1"/>
    <dgm:cxn modelId="{ACC748AD-83B7-4B9E-952B-250A0C85F059}" type="presParOf" srcId="{FCDB8D08-4B2F-499B-9B4B-1F385ED901A8}" destId="{B9745A04-B523-4189-ACC0-B681AC3B63B4}" srcOrd="0" destOrd="0" presId="urn:microsoft.com/office/officeart/2005/8/layout/hierarchy1"/>
    <dgm:cxn modelId="{2EAD0EF9-6923-4438-B467-06A4DB894E99}" type="presParOf" srcId="{B9745A04-B523-4189-ACC0-B681AC3B63B4}" destId="{1AE9F43C-1060-404C-BC56-A51C90F5E9EB}" srcOrd="0" destOrd="0" presId="urn:microsoft.com/office/officeart/2005/8/layout/hierarchy1"/>
    <dgm:cxn modelId="{E96A311C-0975-4533-87C4-7A41EA8A8C3D}" type="presParOf" srcId="{B9745A04-B523-4189-ACC0-B681AC3B63B4}" destId="{A1E07026-6ED1-4CE1-A540-E816B50913BD}" srcOrd="1" destOrd="0" presId="urn:microsoft.com/office/officeart/2005/8/layout/hierarchy1"/>
    <dgm:cxn modelId="{D2BC2455-A1A9-49DE-8EAA-13AABE82D63F}" type="presParOf" srcId="{FCDB8D08-4B2F-499B-9B4B-1F385ED901A8}" destId="{4CC85F68-5D57-4DEC-A2CA-A3B2386300AB}" srcOrd="1" destOrd="0" presId="urn:microsoft.com/office/officeart/2005/8/layout/hierarchy1"/>
    <dgm:cxn modelId="{D0CEE0C3-528E-408D-B2A6-1777A327DEFD}" type="presParOf" srcId="{4CC85F68-5D57-4DEC-A2CA-A3B2386300AB}" destId="{00DE61DF-ED02-49E1-8AC3-9A23AD5AA8FD}" srcOrd="0" destOrd="0" presId="urn:microsoft.com/office/officeart/2005/8/layout/hierarchy1"/>
    <dgm:cxn modelId="{0209FD6A-C333-4A9E-ACBE-7103A837AF72}" type="presParOf" srcId="{4CC85F68-5D57-4DEC-A2CA-A3B2386300AB}" destId="{217A40AE-E8BB-4E18-9CFF-094217DB3F61}" srcOrd="1" destOrd="0" presId="urn:microsoft.com/office/officeart/2005/8/layout/hierarchy1"/>
    <dgm:cxn modelId="{C919BDCA-D5D8-46BA-BAA5-1FFA8F7D32D0}" type="presParOf" srcId="{217A40AE-E8BB-4E18-9CFF-094217DB3F61}" destId="{08E0D6B2-3AC8-411C-BA06-986E603F0A08}" srcOrd="0" destOrd="0" presId="urn:microsoft.com/office/officeart/2005/8/layout/hierarchy1"/>
    <dgm:cxn modelId="{A8E9F696-88F4-4691-84AD-347A71C77894}" type="presParOf" srcId="{08E0D6B2-3AC8-411C-BA06-986E603F0A08}" destId="{7C68F0EF-B9A5-4477-BA81-9A3EC73B44F5}" srcOrd="0" destOrd="0" presId="urn:microsoft.com/office/officeart/2005/8/layout/hierarchy1"/>
    <dgm:cxn modelId="{0C584167-2E2A-4C71-AECA-FE0D1B5206D4}" type="presParOf" srcId="{08E0D6B2-3AC8-411C-BA06-986E603F0A08}" destId="{74BF9BFC-BD1D-45FC-B861-C7E4B6DE6A37}" srcOrd="1" destOrd="0" presId="urn:microsoft.com/office/officeart/2005/8/layout/hierarchy1"/>
    <dgm:cxn modelId="{D088AEAF-929F-4FA5-803A-510AE89143B0}" type="presParOf" srcId="{217A40AE-E8BB-4E18-9CFF-094217DB3F61}" destId="{726C1D47-FFCF-40DF-A188-C665A14720D3}" srcOrd="1" destOrd="0" presId="urn:microsoft.com/office/officeart/2005/8/layout/hierarchy1"/>
    <dgm:cxn modelId="{2AB5CECE-7D5A-46B7-AFB4-34E6958BB74D}" type="presParOf" srcId="{726C1D47-FFCF-40DF-A188-C665A14720D3}" destId="{09FCE3C0-D089-454E-8B55-19EDB122A81C}" srcOrd="0" destOrd="0" presId="urn:microsoft.com/office/officeart/2005/8/layout/hierarchy1"/>
    <dgm:cxn modelId="{1DB08016-2DE2-4A54-BF98-B4737551D504}" type="presParOf" srcId="{726C1D47-FFCF-40DF-A188-C665A14720D3}" destId="{844C5974-3D9E-4888-AD59-663E5C8D277D}" srcOrd="1" destOrd="0" presId="urn:microsoft.com/office/officeart/2005/8/layout/hierarchy1"/>
    <dgm:cxn modelId="{F1E3928F-9BE9-4B45-8693-3B8C50C77DCE}" type="presParOf" srcId="{844C5974-3D9E-4888-AD59-663E5C8D277D}" destId="{B9AE5445-4D08-4D70-B235-5A516270ADB5}" srcOrd="0" destOrd="0" presId="urn:microsoft.com/office/officeart/2005/8/layout/hierarchy1"/>
    <dgm:cxn modelId="{56D37198-1DB4-464C-B9DF-695BD0DC6F82}" type="presParOf" srcId="{B9AE5445-4D08-4D70-B235-5A516270ADB5}" destId="{274E32D6-4CB8-4818-9FB9-4972EAC7957D}" srcOrd="0" destOrd="0" presId="urn:microsoft.com/office/officeart/2005/8/layout/hierarchy1"/>
    <dgm:cxn modelId="{A7CDAE5C-E792-48B3-8CC3-400C6EB5B7B5}" type="presParOf" srcId="{B9AE5445-4D08-4D70-B235-5A516270ADB5}" destId="{62709FBF-891F-459F-9794-32ACC658AB6B}" srcOrd="1" destOrd="0" presId="urn:microsoft.com/office/officeart/2005/8/layout/hierarchy1"/>
    <dgm:cxn modelId="{9A7DB419-8A9F-40F7-BD8C-472549D1BD20}" type="presParOf" srcId="{844C5974-3D9E-4888-AD59-663E5C8D277D}" destId="{B2587600-231E-4575-9D5C-81E82F51DD4E}" srcOrd="1" destOrd="0" presId="urn:microsoft.com/office/officeart/2005/8/layout/hierarchy1"/>
    <dgm:cxn modelId="{13954A07-04FA-4524-81A2-E7CF6FB409A6}" type="presParOf" srcId="{726C1D47-FFCF-40DF-A188-C665A14720D3}" destId="{3A8CF132-80F0-4B3B-A4FA-7C72BB14B02B}" srcOrd="2" destOrd="0" presId="urn:microsoft.com/office/officeart/2005/8/layout/hierarchy1"/>
    <dgm:cxn modelId="{B0657DFF-1326-401A-AFE8-CD6F77C800B4}" type="presParOf" srcId="{726C1D47-FFCF-40DF-A188-C665A14720D3}" destId="{5C7BA4D4-A65F-4C91-96D8-A61183F53FAE}" srcOrd="3" destOrd="0" presId="urn:microsoft.com/office/officeart/2005/8/layout/hierarchy1"/>
    <dgm:cxn modelId="{992C558D-1376-448F-B88B-75555E791222}" type="presParOf" srcId="{5C7BA4D4-A65F-4C91-96D8-A61183F53FAE}" destId="{0E7D84D0-D808-499D-952B-85BB6E0F5318}" srcOrd="0" destOrd="0" presId="urn:microsoft.com/office/officeart/2005/8/layout/hierarchy1"/>
    <dgm:cxn modelId="{B709BE3D-5FF3-4B45-B663-645F8A360919}" type="presParOf" srcId="{0E7D84D0-D808-499D-952B-85BB6E0F5318}" destId="{8FD2DE59-633E-4325-8657-E628B21D0719}" srcOrd="0" destOrd="0" presId="urn:microsoft.com/office/officeart/2005/8/layout/hierarchy1"/>
    <dgm:cxn modelId="{4994D920-3503-4241-9E3C-4214D8816FAC}" type="presParOf" srcId="{0E7D84D0-D808-499D-952B-85BB6E0F5318}" destId="{81D70D45-1FDE-4C69-9976-0BA7B44783CE}" srcOrd="1" destOrd="0" presId="urn:microsoft.com/office/officeart/2005/8/layout/hierarchy1"/>
    <dgm:cxn modelId="{A7EFC322-D2C1-4D97-99A2-B79CAC3D12C0}" type="presParOf" srcId="{5C7BA4D4-A65F-4C91-96D8-A61183F53FAE}" destId="{8D888D87-CE38-496E-AD1D-BAD5038BE1E9}" srcOrd="1" destOrd="0" presId="urn:microsoft.com/office/officeart/2005/8/layout/hierarchy1"/>
    <dgm:cxn modelId="{64F42DEE-B8D2-489A-A40B-5F5E4D9D78F2}" type="presParOf" srcId="{726C1D47-FFCF-40DF-A188-C665A14720D3}" destId="{1E5D6B04-5511-44B9-A904-EF7AE83D841F}" srcOrd="4" destOrd="0" presId="urn:microsoft.com/office/officeart/2005/8/layout/hierarchy1"/>
    <dgm:cxn modelId="{9F98EB07-EA94-4DC0-A094-9228E22819AD}" type="presParOf" srcId="{726C1D47-FFCF-40DF-A188-C665A14720D3}" destId="{9C2F0B36-8162-4E43-85B2-E1CA4DE088B7}" srcOrd="5" destOrd="0" presId="urn:microsoft.com/office/officeart/2005/8/layout/hierarchy1"/>
    <dgm:cxn modelId="{86B7F8C6-CF9A-4661-BB73-211D1A00E974}" type="presParOf" srcId="{9C2F0B36-8162-4E43-85B2-E1CA4DE088B7}" destId="{028D8B7F-B677-49D7-8716-964B4985CD74}" srcOrd="0" destOrd="0" presId="urn:microsoft.com/office/officeart/2005/8/layout/hierarchy1"/>
    <dgm:cxn modelId="{D86A7B32-F4FE-41F1-AFD2-E36248C3A9ED}" type="presParOf" srcId="{028D8B7F-B677-49D7-8716-964B4985CD74}" destId="{38A35CC0-405B-422A-93E4-A4BD7691548A}" srcOrd="0" destOrd="0" presId="urn:microsoft.com/office/officeart/2005/8/layout/hierarchy1"/>
    <dgm:cxn modelId="{900AFA34-FAF8-4F30-B206-24E504E9832E}" type="presParOf" srcId="{028D8B7F-B677-49D7-8716-964B4985CD74}" destId="{B4964D5A-ACFB-4BC7-BA5B-C8DB18E8F558}" srcOrd="1" destOrd="0" presId="urn:microsoft.com/office/officeart/2005/8/layout/hierarchy1"/>
    <dgm:cxn modelId="{0D6ADDD2-583D-4084-AEE7-85BFDEDBECBA}" type="presParOf" srcId="{9C2F0B36-8162-4E43-85B2-E1CA4DE088B7}" destId="{50B3B74D-C8A2-42B9-B9C1-DA853003B63D}" srcOrd="1" destOrd="0" presId="urn:microsoft.com/office/officeart/2005/8/layout/hierarchy1"/>
    <dgm:cxn modelId="{6B8ED431-90CA-44EF-8A8E-E262BA794133}" type="presParOf" srcId="{726C1D47-FFCF-40DF-A188-C665A14720D3}" destId="{AE70DFA8-8DB7-467D-BA82-F9FF0CA27B6D}" srcOrd="6" destOrd="0" presId="urn:microsoft.com/office/officeart/2005/8/layout/hierarchy1"/>
    <dgm:cxn modelId="{33B7A16E-3925-47C2-AE0A-7C9FD3318275}" type="presParOf" srcId="{726C1D47-FFCF-40DF-A188-C665A14720D3}" destId="{DDDBF9E0-ADC6-4614-AF44-43026CD09DE5}" srcOrd="7" destOrd="0" presId="urn:microsoft.com/office/officeart/2005/8/layout/hierarchy1"/>
    <dgm:cxn modelId="{AC242557-4BE7-41CA-BD6C-82A1B23C1859}" type="presParOf" srcId="{DDDBF9E0-ADC6-4614-AF44-43026CD09DE5}" destId="{C88A3FB7-6423-4983-AEE0-92FDB1CC59A3}" srcOrd="0" destOrd="0" presId="urn:microsoft.com/office/officeart/2005/8/layout/hierarchy1"/>
    <dgm:cxn modelId="{AF9C2457-2FC9-48B6-B2B8-F8A47E83C2DA}" type="presParOf" srcId="{C88A3FB7-6423-4983-AEE0-92FDB1CC59A3}" destId="{CF8BE6A4-3A8F-46BC-8CCE-38E136F3F61D}" srcOrd="0" destOrd="0" presId="urn:microsoft.com/office/officeart/2005/8/layout/hierarchy1"/>
    <dgm:cxn modelId="{7F11AF13-2900-439C-9C95-783A25B5929C}" type="presParOf" srcId="{C88A3FB7-6423-4983-AEE0-92FDB1CC59A3}" destId="{1D9C1675-713A-44BB-96F8-A0729ED9A486}" srcOrd="1" destOrd="0" presId="urn:microsoft.com/office/officeart/2005/8/layout/hierarchy1"/>
    <dgm:cxn modelId="{C6E28B74-04FB-4EED-9C6F-6053AD3B6F23}" type="presParOf" srcId="{DDDBF9E0-ADC6-4614-AF44-43026CD09DE5}" destId="{25C0528A-9C9A-4322-A49C-E9C36CC6996C}" srcOrd="1" destOrd="0" presId="urn:microsoft.com/office/officeart/2005/8/layout/hierarchy1"/>
    <dgm:cxn modelId="{A250BE9C-BF55-492E-9B17-29DF3960FBAB}" type="presParOf" srcId="{418CD399-CDC1-4457-9CC8-73174B9A5E85}" destId="{8519E112-9FDE-45A7-9C26-0C38D1F3C57F}" srcOrd="2" destOrd="0" presId="urn:microsoft.com/office/officeart/2005/8/layout/hierarchy1"/>
    <dgm:cxn modelId="{BD646A0B-1422-4FBA-ACDB-D1608B863590}" type="presParOf" srcId="{418CD399-CDC1-4457-9CC8-73174B9A5E85}" destId="{0D9FF244-C33E-441A-9C75-5A7BC8E87E05}" srcOrd="3" destOrd="0" presId="urn:microsoft.com/office/officeart/2005/8/layout/hierarchy1"/>
    <dgm:cxn modelId="{C79F0D47-59A5-414F-92A8-AFC21E1F1F5C}" type="presParOf" srcId="{0D9FF244-C33E-441A-9C75-5A7BC8E87E05}" destId="{689D14B9-5B5A-4089-AC70-A618B8AF10F1}" srcOrd="0" destOrd="0" presId="urn:microsoft.com/office/officeart/2005/8/layout/hierarchy1"/>
    <dgm:cxn modelId="{B33ECB91-2889-425B-B96B-5016F530191B}" type="presParOf" srcId="{689D14B9-5B5A-4089-AC70-A618B8AF10F1}" destId="{7B424A6A-3F57-416F-BA97-BD78615EE365}" srcOrd="0" destOrd="0" presId="urn:microsoft.com/office/officeart/2005/8/layout/hierarchy1"/>
    <dgm:cxn modelId="{D6B37693-5276-4BF5-98A7-B9DEDE825771}" type="presParOf" srcId="{689D14B9-5B5A-4089-AC70-A618B8AF10F1}" destId="{BB86EC42-C63D-4680-8208-DB28C2C30C92}" srcOrd="1" destOrd="0" presId="urn:microsoft.com/office/officeart/2005/8/layout/hierarchy1"/>
    <dgm:cxn modelId="{59F5B1B9-26CA-4D02-AAA0-055CE83B01DB}" type="presParOf" srcId="{0D9FF244-C33E-441A-9C75-5A7BC8E87E05}" destId="{BD8A426C-E42C-4653-AC43-152E8E14CB67}" srcOrd="1" destOrd="0" presId="urn:microsoft.com/office/officeart/2005/8/layout/hierarchy1"/>
    <dgm:cxn modelId="{E7C2F60D-7CDE-4229-964F-505B56ED8FDC}" type="presParOf" srcId="{BD8A426C-E42C-4653-AC43-152E8E14CB67}" destId="{3A5B8F20-024F-4F2F-8BFB-AADCD78D1845}" srcOrd="0" destOrd="0" presId="urn:microsoft.com/office/officeart/2005/8/layout/hierarchy1"/>
    <dgm:cxn modelId="{4E8F8B06-2343-4650-B316-58461EC1609D}" type="presParOf" srcId="{BD8A426C-E42C-4653-AC43-152E8E14CB67}" destId="{85B718A4-A664-4DAC-B7E0-E177D2FCBE2F}" srcOrd="1" destOrd="0" presId="urn:microsoft.com/office/officeart/2005/8/layout/hierarchy1"/>
    <dgm:cxn modelId="{246B55D9-5BEE-466C-BE58-AD307C9BE2A5}" type="presParOf" srcId="{85B718A4-A664-4DAC-B7E0-E177D2FCBE2F}" destId="{E08629F1-96F4-4736-A3FA-7164B7FB4E39}" srcOrd="0" destOrd="0" presId="urn:microsoft.com/office/officeart/2005/8/layout/hierarchy1"/>
    <dgm:cxn modelId="{5543CF57-112F-40B3-AA95-22555B140D04}" type="presParOf" srcId="{E08629F1-96F4-4736-A3FA-7164B7FB4E39}" destId="{B1675DFD-E158-44B8-B226-5FC65A72FD97}" srcOrd="0" destOrd="0" presId="urn:microsoft.com/office/officeart/2005/8/layout/hierarchy1"/>
    <dgm:cxn modelId="{978972F0-8270-4A26-A4E6-4B5138059FBA}" type="presParOf" srcId="{E08629F1-96F4-4736-A3FA-7164B7FB4E39}" destId="{6A10C56E-37A4-447B-94BC-5AC25C92F299}" srcOrd="1" destOrd="0" presId="urn:microsoft.com/office/officeart/2005/8/layout/hierarchy1"/>
    <dgm:cxn modelId="{79F277E2-BE6E-4A33-9790-0175E4C3E0E8}" type="presParOf" srcId="{85B718A4-A664-4DAC-B7E0-E177D2FCBE2F}" destId="{50D431FA-7F98-4FFC-B4D8-07C6D35C6085}" srcOrd="1" destOrd="0" presId="urn:microsoft.com/office/officeart/2005/8/layout/hierarchy1"/>
    <dgm:cxn modelId="{4DFDA9D1-DFA8-4D5B-800D-A4DD4CE082F5}" type="presParOf" srcId="{A543ABA2-A55A-46B6-9120-9C59CCEEA244}" destId="{79905873-4D9B-4BC9-A77E-5421BA78FF52}" srcOrd="2" destOrd="0" presId="urn:microsoft.com/office/officeart/2005/8/layout/hierarchy1"/>
    <dgm:cxn modelId="{CA36EAE3-AD40-4A5C-ADFF-841A99D1BAAD}" type="presParOf" srcId="{A543ABA2-A55A-46B6-9120-9C59CCEEA244}" destId="{B46EBE49-A084-42A0-8B9D-DA68A1830EC1}" srcOrd="3" destOrd="0" presId="urn:microsoft.com/office/officeart/2005/8/layout/hierarchy1"/>
    <dgm:cxn modelId="{956B44A3-6A3E-4953-9436-8E7C979B7802}" type="presParOf" srcId="{B46EBE49-A084-42A0-8B9D-DA68A1830EC1}" destId="{EADCEA31-4D47-4965-86BA-7EB1218C9E65}" srcOrd="0" destOrd="0" presId="urn:microsoft.com/office/officeart/2005/8/layout/hierarchy1"/>
    <dgm:cxn modelId="{A8730D04-7FC1-4679-A885-64E8C17222E0}" type="presParOf" srcId="{EADCEA31-4D47-4965-86BA-7EB1218C9E65}" destId="{A0A2B057-C207-454E-A69D-D3E95A1D5969}" srcOrd="0" destOrd="0" presId="urn:microsoft.com/office/officeart/2005/8/layout/hierarchy1"/>
    <dgm:cxn modelId="{9F28EE77-A9CC-46B1-A0D3-E9951EAEDBA2}" type="presParOf" srcId="{EADCEA31-4D47-4965-86BA-7EB1218C9E65}" destId="{8AE0220A-542B-4688-93E9-F986CFD25DD9}" srcOrd="1" destOrd="0" presId="urn:microsoft.com/office/officeart/2005/8/layout/hierarchy1"/>
    <dgm:cxn modelId="{2DA840C4-F86F-47AF-A971-11DDD1B7B354}" type="presParOf" srcId="{B46EBE49-A084-42A0-8B9D-DA68A1830EC1}" destId="{5485739B-C40D-4AA9-A519-0729B1BE9436}" srcOrd="1" destOrd="0" presId="urn:microsoft.com/office/officeart/2005/8/layout/hierarchy1"/>
    <dgm:cxn modelId="{7BB783CB-FC3A-400C-8BF5-23C485E2BAA9}" type="presParOf" srcId="{A543ABA2-A55A-46B6-9120-9C59CCEEA244}" destId="{8D289B00-8919-421E-8BB0-68FA85E6FECF}" srcOrd="4" destOrd="0" presId="urn:microsoft.com/office/officeart/2005/8/layout/hierarchy1"/>
    <dgm:cxn modelId="{61C68DD8-D256-4840-A829-FE883568F252}" type="presParOf" srcId="{A543ABA2-A55A-46B6-9120-9C59CCEEA244}" destId="{9277F735-09AF-4B5F-8EF6-272701DDE008}" srcOrd="5" destOrd="0" presId="urn:microsoft.com/office/officeart/2005/8/layout/hierarchy1"/>
    <dgm:cxn modelId="{F1C14326-D3FF-415D-8484-8DCDAEA62B6B}" type="presParOf" srcId="{9277F735-09AF-4B5F-8EF6-272701DDE008}" destId="{B2BF49F6-0A48-4844-8A39-C680A5BA90CC}" srcOrd="0" destOrd="0" presId="urn:microsoft.com/office/officeart/2005/8/layout/hierarchy1"/>
    <dgm:cxn modelId="{FD57317A-3B72-4C45-A798-19F2E6BDA201}" type="presParOf" srcId="{B2BF49F6-0A48-4844-8A39-C680A5BA90CC}" destId="{75E23F84-5364-47D2-A202-9AE9172DFD02}" srcOrd="0" destOrd="0" presId="urn:microsoft.com/office/officeart/2005/8/layout/hierarchy1"/>
    <dgm:cxn modelId="{78ACDAD4-23F3-4B6F-A9D0-AAD7B69F6611}" type="presParOf" srcId="{B2BF49F6-0A48-4844-8A39-C680A5BA90CC}" destId="{178E30B7-D892-4108-A6F1-248E00327214}" srcOrd="1" destOrd="0" presId="urn:microsoft.com/office/officeart/2005/8/layout/hierarchy1"/>
    <dgm:cxn modelId="{A718EA5A-71A5-41C3-B2A9-BB255CED7AE8}" type="presParOf" srcId="{9277F735-09AF-4B5F-8EF6-272701DDE008}" destId="{BC216204-ADEC-4404-8535-BD086F099078}" srcOrd="1" destOrd="0" presId="urn:microsoft.com/office/officeart/2005/8/layout/hierarchy1"/>
    <dgm:cxn modelId="{88DE639F-3226-45E5-84A5-A982D56B1EC7}" type="presParOf" srcId="{BC216204-ADEC-4404-8535-BD086F099078}" destId="{CA501765-52F8-4A7B-837D-73FDF219469E}" srcOrd="0" destOrd="0" presId="urn:microsoft.com/office/officeart/2005/8/layout/hierarchy1"/>
    <dgm:cxn modelId="{20B14388-F3A6-408A-86C3-727A0B005F0B}" type="presParOf" srcId="{BC216204-ADEC-4404-8535-BD086F099078}" destId="{86FCBDF9-6186-4299-A6A8-B9171E41B68D}" srcOrd="1" destOrd="0" presId="urn:microsoft.com/office/officeart/2005/8/layout/hierarchy1"/>
    <dgm:cxn modelId="{46B15A9D-AB89-4C58-910A-F6AB5C08CE63}" type="presParOf" srcId="{86FCBDF9-6186-4299-A6A8-B9171E41B68D}" destId="{C6ADE883-3D74-42B2-A979-56FEFEF112C7}" srcOrd="0" destOrd="0" presId="urn:microsoft.com/office/officeart/2005/8/layout/hierarchy1"/>
    <dgm:cxn modelId="{02DFC212-2F5D-4FB1-9143-891AD26872F7}" type="presParOf" srcId="{C6ADE883-3D74-42B2-A979-56FEFEF112C7}" destId="{B42580EF-9853-4340-863D-D6F3A0D3C2C0}" srcOrd="0" destOrd="0" presId="urn:microsoft.com/office/officeart/2005/8/layout/hierarchy1"/>
    <dgm:cxn modelId="{1916453D-A480-4F99-AADB-BB0231175846}" type="presParOf" srcId="{C6ADE883-3D74-42B2-A979-56FEFEF112C7}" destId="{4A5D6094-20D8-4DED-BDB3-D3A8E80CA088}" srcOrd="1" destOrd="0" presId="urn:microsoft.com/office/officeart/2005/8/layout/hierarchy1"/>
    <dgm:cxn modelId="{88682AF1-2918-438C-9842-FCEB3386DF9C}" type="presParOf" srcId="{86FCBDF9-6186-4299-A6A8-B9171E41B68D}" destId="{B8987438-63DD-4494-9C50-5974ADD61B50}" srcOrd="1" destOrd="0" presId="urn:microsoft.com/office/officeart/2005/8/layout/hierarchy1"/>
    <dgm:cxn modelId="{121B420F-EDC9-4C09-9CE4-FB012C836C6E}" type="presParOf" srcId="{B8987438-63DD-4494-9C50-5974ADD61B50}" destId="{3AD26AD5-B727-4F0D-BA07-96451726FE6A}" srcOrd="0" destOrd="0" presId="urn:microsoft.com/office/officeart/2005/8/layout/hierarchy1"/>
    <dgm:cxn modelId="{285419E9-5453-4FBE-88CB-9F3C45F7D878}" type="presParOf" srcId="{B8987438-63DD-4494-9C50-5974ADD61B50}" destId="{ADA080E1-9455-4020-B40B-16B9A0DDB3BF}" srcOrd="1" destOrd="0" presId="urn:microsoft.com/office/officeart/2005/8/layout/hierarchy1"/>
    <dgm:cxn modelId="{76994FB4-A208-4038-B40F-13020A878659}" type="presParOf" srcId="{ADA080E1-9455-4020-B40B-16B9A0DDB3BF}" destId="{CEE84151-48AB-442B-B348-E764B57C92C9}" srcOrd="0" destOrd="0" presId="urn:microsoft.com/office/officeart/2005/8/layout/hierarchy1"/>
    <dgm:cxn modelId="{0BC5AD1F-3A42-4057-AB9F-CF0021EA1120}" type="presParOf" srcId="{CEE84151-48AB-442B-B348-E764B57C92C9}" destId="{897831F6-851A-4BEC-8E2B-FC2ECC51EE7E}" srcOrd="0" destOrd="0" presId="urn:microsoft.com/office/officeart/2005/8/layout/hierarchy1"/>
    <dgm:cxn modelId="{2858051D-E756-4442-BF54-F7938867E365}" type="presParOf" srcId="{CEE84151-48AB-442B-B348-E764B57C92C9}" destId="{2E0CD375-6CB1-4B5D-BD30-6947AE3570EB}" srcOrd="1" destOrd="0" presId="urn:microsoft.com/office/officeart/2005/8/layout/hierarchy1"/>
    <dgm:cxn modelId="{C5CC4E89-3DD1-4926-A676-1BF86E987122}" type="presParOf" srcId="{ADA080E1-9455-4020-B40B-16B9A0DDB3BF}" destId="{9CE68DB5-7F70-492F-B699-EF1D4239A74E}" srcOrd="1" destOrd="0" presId="urn:microsoft.com/office/officeart/2005/8/layout/hierarchy1"/>
    <dgm:cxn modelId="{765E8CC7-A9D4-4CD4-834E-C479C1B48C4C}" type="presParOf" srcId="{9CE68DB5-7F70-492F-B699-EF1D4239A74E}" destId="{0F311B3F-7D79-48C2-8F3C-FA51BB87C8BD}" srcOrd="0" destOrd="0" presId="urn:microsoft.com/office/officeart/2005/8/layout/hierarchy1"/>
    <dgm:cxn modelId="{CDF5BEF2-21E0-4BA2-BD84-6236D3E12E86}" type="presParOf" srcId="{9CE68DB5-7F70-492F-B699-EF1D4239A74E}" destId="{ADC0F5CD-4041-4FCB-8949-AC5DFB488623}" srcOrd="1" destOrd="0" presId="urn:microsoft.com/office/officeart/2005/8/layout/hierarchy1"/>
    <dgm:cxn modelId="{DA44391F-D347-45C8-BD69-66623B3D74D1}" type="presParOf" srcId="{ADC0F5CD-4041-4FCB-8949-AC5DFB488623}" destId="{DC154AA6-B999-42A6-9544-1B071FC68D97}" srcOrd="0" destOrd="0" presId="urn:microsoft.com/office/officeart/2005/8/layout/hierarchy1"/>
    <dgm:cxn modelId="{2AD9637C-E887-49EC-B8A9-D9A932683150}" type="presParOf" srcId="{DC154AA6-B999-42A6-9544-1B071FC68D97}" destId="{065E1A82-D227-4062-ABC8-7994A2987F20}" srcOrd="0" destOrd="0" presId="urn:microsoft.com/office/officeart/2005/8/layout/hierarchy1"/>
    <dgm:cxn modelId="{E9F98552-C859-414A-9502-24C1C162C8B8}" type="presParOf" srcId="{DC154AA6-B999-42A6-9544-1B071FC68D97}" destId="{660C5CC6-39BE-4773-9706-6AE4CF1BE354}" srcOrd="1" destOrd="0" presId="urn:microsoft.com/office/officeart/2005/8/layout/hierarchy1"/>
    <dgm:cxn modelId="{D3A96C58-718E-47CC-A9D9-DFFA35EC8498}" type="presParOf" srcId="{ADC0F5CD-4041-4FCB-8949-AC5DFB488623}" destId="{8E523968-EEA9-4263-B874-C951234D5FA7}" srcOrd="1" destOrd="0" presId="urn:microsoft.com/office/officeart/2005/8/layout/hierarchy1"/>
    <dgm:cxn modelId="{85A4E1E2-7AF9-4349-B8A1-1634A6F0604F}" type="presParOf" srcId="{8E523968-EEA9-4263-B874-C951234D5FA7}" destId="{AD1F83F5-81CB-4044-B0D8-C1558E3424D2}" srcOrd="0" destOrd="0" presId="urn:microsoft.com/office/officeart/2005/8/layout/hierarchy1"/>
    <dgm:cxn modelId="{93895998-DCD8-42F6-9324-2CF443FB1FEA}" type="presParOf" srcId="{8E523968-EEA9-4263-B874-C951234D5FA7}" destId="{B087A26D-270F-41EE-A75D-88F757CC1F26}" srcOrd="1" destOrd="0" presId="urn:microsoft.com/office/officeart/2005/8/layout/hierarchy1"/>
    <dgm:cxn modelId="{27B558EA-1CFA-4583-B2DF-EE2FBB1895BA}" type="presParOf" srcId="{B087A26D-270F-41EE-A75D-88F757CC1F26}" destId="{8FBF103D-AECA-4D7D-BB31-5899B87C4EF2}" srcOrd="0" destOrd="0" presId="urn:microsoft.com/office/officeart/2005/8/layout/hierarchy1"/>
    <dgm:cxn modelId="{D136BE68-406D-42D5-9871-EE7562A8693D}" type="presParOf" srcId="{8FBF103D-AECA-4D7D-BB31-5899B87C4EF2}" destId="{F59A712D-A79D-48D8-9163-BE734EA4E55B}" srcOrd="0" destOrd="0" presId="urn:microsoft.com/office/officeart/2005/8/layout/hierarchy1"/>
    <dgm:cxn modelId="{76111135-91C5-4DC4-A36A-4CCCF145DF70}" type="presParOf" srcId="{8FBF103D-AECA-4D7D-BB31-5899B87C4EF2}" destId="{755E3505-AF66-482F-AD0C-1908E3F3F4C8}" srcOrd="1" destOrd="0" presId="urn:microsoft.com/office/officeart/2005/8/layout/hierarchy1"/>
    <dgm:cxn modelId="{28A3F852-418D-40B8-89E6-AF7EE6928AE8}" type="presParOf" srcId="{B087A26D-270F-41EE-A75D-88F757CC1F26}" destId="{8087D817-5A18-4242-B96E-C3C0728C830A}" srcOrd="1" destOrd="0" presId="urn:microsoft.com/office/officeart/2005/8/layout/hierarchy1"/>
    <dgm:cxn modelId="{3A3CAAC5-CC32-4E45-A12D-94ECEDF1CE65}" type="presParOf" srcId="{8087D817-5A18-4242-B96E-C3C0728C830A}" destId="{38CB58C5-8D27-4FD5-851B-75B3B3417713}" srcOrd="0" destOrd="0" presId="urn:microsoft.com/office/officeart/2005/8/layout/hierarchy1"/>
    <dgm:cxn modelId="{543D05B2-A71F-4139-BDA4-61C22AD941AD}" type="presParOf" srcId="{8087D817-5A18-4242-B96E-C3C0728C830A}" destId="{2CB8EE1F-5D76-477A-A23C-8126A37F557E}" srcOrd="1" destOrd="0" presId="urn:microsoft.com/office/officeart/2005/8/layout/hierarchy1"/>
    <dgm:cxn modelId="{880761B0-FF71-457E-AB68-1BFE1CC7BFE5}" type="presParOf" srcId="{2CB8EE1F-5D76-477A-A23C-8126A37F557E}" destId="{2AAD71DC-5AD5-461E-8FF6-02DD0F3AEEF6}" srcOrd="0" destOrd="0" presId="urn:microsoft.com/office/officeart/2005/8/layout/hierarchy1"/>
    <dgm:cxn modelId="{847CFBDC-B9F6-47ED-8501-4ACB3633984E}" type="presParOf" srcId="{2AAD71DC-5AD5-461E-8FF6-02DD0F3AEEF6}" destId="{9C085741-AEA2-45BC-9647-3449E4210E0B}" srcOrd="0" destOrd="0" presId="urn:microsoft.com/office/officeart/2005/8/layout/hierarchy1"/>
    <dgm:cxn modelId="{4976249F-6499-4197-A28B-72268D38CD68}" type="presParOf" srcId="{2AAD71DC-5AD5-461E-8FF6-02DD0F3AEEF6}" destId="{34D0E4D4-D8D0-4AF8-AEE1-2D5210EFC4B6}" srcOrd="1" destOrd="0" presId="urn:microsoft.com/office/officeart/2005/8/layout/hierarchy1"/>
    <dgm:cxn modelId="{F88E51DF-BA23-4340-AA51-31286D904C67}" type="presParOf" srcId="{2CB8EE1F-5D76-477A-A23C-8126A37F557E}" destId="{2A6C0CC3-9B59-47AC-A241-EE9595EFC6C1}" srcOrd="1" destOrd="0" presId="urn:microsoft.com/office/officeart/2005/8/layout/hierarchy1"/>
    <dgm:cxn modelId="{C137327E-DD4B-4D62-A043-B61F9112B554}" type="presParOf" srcId="{2A6C0CC3-9B59-47AC-A241-EE9595EFC6C1}" destId="{1EE5A113-DF87-42D2-8E05-C9301E9CCF17}" srcOrd="0" destOrd="0" presId="urn:microsoft.com/office/officeart/2005/8/layout/hierarchy1"/>
    <dgm:cxn modelId="{62F40B8F-C0C1-4DC1-9FCB-D32F31850ED8}" type="presParOf" srcId="{2A6C0CC3-9B59-47AC-A241-EE9595EFC6C1}" destId="{742055AB-CD94-48DF-86E5-A41A59C697BF}" srcOrd="1" destOrd="0" presId="urn:microsoft.com/office/officeart/2005/8/layout/hierarchy1"/>
    <dgm:cxn modelId="{76309583-E156-48A4-93DB-921A3C6A7417}" type="presParOf" srcId="{742055AB-CD94-48DF-86E5-A41A59C697BF}" destId="{291C6C3D-A42D-43C9-8661-47A43E98F841}" srcOrd="0" destOrd="0" presId="urn:microsoft.com/office/officeart/2005/8/layout/hierarchy1"/>
    <dgm:cxn modelId="{43130960-87F2-4490-ABF9-5044D371CAA9}" type="presParOf" srcId="{291C6C3D-A42D-43C9-8661-47A43E98F841}" destId="{2B77650C-1599-450C-BE63-2C76FBD1B06B}" srcOrd="0" destOrd="0" presId="urn:microsoft.com/office/officeart/2005/8/layout/hierarchy1"/>
    <dgm:cxn modelId="{A82A4B4F-5112-4DDD-9668-E410F93DBB88}" type="presParOf" srcId="{291C6C3D-A42D-43C9-8661-47A43E98F841}" destId="{F85844BE-81BB-4C12-A8C6-A74005484045}" srcOrd="1" destOrd="0" presId="urn:microsoft.com/office/officeart/2005/8/layout/hierarchy1"/>
    <dgm:cxn modelId="{38963C10-9F54-4638-8603-AF2BD39D755D}" type="presParOf" srcId="{742055AB-CD94-48DF-86E5-A41A59C697BF}" destId="{D7E53977-8D6A-4542-AB0A-3AFACA57DED8}" srcOrd="1" destOrd="0" presId="urn:microsoft.com/office/officeart/2005/8/layout/hierarchy1"/>
    <dgm:cxn modelId="{81D0CC3B-3668-441A-AF1F-844B284D8531}" type="presParOf" srcId="{2A6C0CC3-9B59-47AC-A241-EE9595EFC6C1}" destId="{87A361F3-DA84-4184-B1FA-F3422D831DA5}" srcOrd="2" destOrd="0" presId="urn:microsoft.com/office/officeart/2005/8/layout/hierarchy1"/>
    <dgm:cxn modelId="{420EC7B6-AB6A-4B5C-819D-AE710571DC0F}" type="presParOf" srcId="{2A6C0CC3-9B59-47AC-A241-EE9595EFC6C1}" destId="{7F4E5372-182D-4376-807E-F6213BDAA49F}" srcOrd="3" destOrd="0" presId="urn:microsoft.com/office/officeart/2005/8/layout/hierarchy1"/>
    <dgm:cxn modelId="{A505A898-2B52-49CE-8EF3-D4523271A78F}" type="presParOf" srcId="{7F4E5372-182D-4376-807E-F6213BDAA49F}" destId="{F7193BFB-0856-4504-B171-44ACFDF5EA59}" srcOrd="0" destOrd="0" presId="urn:microsoft.com/office/officeart/2005/8/layout/hierarchy1"/>
    <dgm:cxn modelId="{294458CC-FF33-44ED-88CE-2B4AC31F0A36}" type="presParOf" srcId="{F7193BFB-0856-4504-B171-44ACFDF5EA59}" destId="{F72DE459-0837-4112-95E5-AEE3DD58EB4F}" srcOrd="0" destOrd="0" presId="urn:microsoft.com/office/officeart/2005/8/layout/hierarchy1"/>
    <dgm:cxn modelId="{A65D2F6B-C156-4D16-860A-9506B39D6FF0}" type="presParOf" srcId="{F7193BFB-0856-4504-B171-44ACFDF5EA59}" destId="{412CA952-6538-4505-87A8-74413F7B7B0E}" srcOrd="1" destOrd="0" presId="urn:microsoft.com/office/officeart/2005/8/layout/hierarchy1"/>
    <dgm:cxn modelId="{C294C45B-F5B4-4D5C-BCE5-927518B7BF65}" type="presParOf" srcId="{7F4E5372-182D-4376-807E-F6213BDAA49F}" destId="{51F6A4B4-B12E-441D-81DB-1FEAE6CB891B}" srcOrd="1" destOrd="0" presId="urn:microsoft.com/office/officeart/2005/8/layout/hierarchy1"/>
    <dgm:cxn modelId="{5DC81EF4-F311-492F-9DC1-57967FD9150B}" type="presParOf" srcId="{2A6C0CC3-9B59-47AC-A241-EE9595EFC6C1}" destId="{4EAAC3D9-2814-4EAC-9273-A5F0F5F0C91C}" srcOrd="4" destOrd="0" presId="urn:microsoft.com/office/officeart/2005/8/layout/hierarchy1"/>
    <dgm:cxn modelId="{D313307E-D144-43D3-A584-9852C5A73073}" type="presParOf" srcId="{2A6C0CC3-9B59-47AC-A241-EE9595EFC6C1}" destId="{48FE0843-8248-4DEF-878B-D199BB44EF9D}" srcOrd="5" destOrd="0" presId="urn:microsoft.com/office/officeart/2005/8/layout/hierarchy1"/>
    <dgm:cxn modelId="{77067BB8-5812-4735-B393-49FD1B2079B9}" type="presParOf" srcId="{48FE0843-8248-4DEF-878B-D199BB44EF9D}" destId="{FE4C5B99-E129-4E64-AA2D-4B64F0699A46}" srcOrd="0" destOrd="0" presId="urn:microsoft.com/office/officeart/2005/8/layout/hierarchy1"/>
    <dgm:cxn modelId="{D09A74F2-B4A4-4BA8-AB32-E7BC839B84CD}" type="presParOf" srcId="{FE4C5B99-E129-4E64-AA2D-4B64F0699A46}" destId="{1FBF14F1-CC8F-46FA-A95D-B1557A759E13}" srcOrd="0" destOrd="0" presId="urn:microsoft.com/office/officeart/2005/8/layout/hierarchy1"/>
    <dgm:cxn modelId="{058260D1-50FF-4CD3-A30A-67519B513EB1}" type="presParOf" srcId="{FE4C5B99-E129-4E64-AA2D-4B64F0699A46}" destId="{374F0488-F6EA-4153-AEC8-62B447C5705C}" srcOrd="1" destOrd="0" presId="urn:microsoft.com/office/officeart/2005/8/layout/hierarchy1"/>
    <dgm:cxn modelId="{5B16A8E5-2191-42E6-8725-E00E9D93A5EE}" type="presParOf" srcId="{48FE0843-8248-4DEF-878B-D199BB44EF9D}" destId="{83D5C3EE-E877-4715-AC12-65F4F0A0C6D9}" srcOrd="1" destOrd="0" presId="urn:microsoft.com/office/officeart/2005/8/layout/hierarchy1"/>
    <dgm:cxn modelId="{B4FD49EE-FBFA-4463-BFAC-D755C6C87031}" type="presParOf" srcId="{B8987438-63DD-4494-9C50-5974ADD61B50}" destId="{B5B84320-D590-49C4-9923-0ADBF191E646}" srcOrd="2" destOrd="0" presId="urn:microsoft.com/office/officeart/2005/8/layout/hierarchy1"/>
    <dgm:cxn modelId="{47B93A7C-0DD8-4A43-89B9-A40EECF3BB07}" type="presParOf" srcId="{B8987438-63DD-4494-9C50-5974ADD61B50}" destId="{64DD1B41-C7AA-455F-B0B2-D447F46AAC86}" srcOrd="3" destOrd="0" presId="urn:microsoft.com/office/officeart/2005/8/layout/hierarchy1"/>
    <dgm:cxn modelId="{0F3B7537-2570-446E-930B-1A5723E4CFCF}" type="presParOf" srcId="{64DD1B41-C7AA-455F-B0B2-D447F46AAC86}" destId="{0BC8721D-BE71-471D-AE23-52A89A00E272}" srcOrd="0" destOrd="0" presId="urn:microsoft.com/office/officeart/2005/8/layout/hierarchy1"/>
    <dgm:cxn modelId="{FE59A6B5-3483-4844-A8C6-D09D84D921D9}" type="presParOf" srcId="{0BC8721D-BE71-471D-AE23-52A89A00E272}" destId="{BFDFC3BF-9C9B-4A36-8D43-DAA9990A202B}" srcOrd="0" destOrd="0" presId="urn:microsoft.com/office/officeart/2005/8/layout/hierarchy1"/>
    <dgm:cxn modelId="{48FF2E88-5D6B-4493-9E3E-0A55506D777F}" type="presParOf" srcId="{0BC8721D-BE71-471D-AE23-52A89A00E272}" destId="{4113BA79-2528-451C-83EB-88B22A461D07}" srcOrd="1" destOrd="0" presId="urn:microsoft.com/office/officeart/2005/8/layout/hierarchy1"/>
    <dgm:cxn modelId="{41C76796-BA34-4D11-8556-8B1C370010B3}" type="presParOf" srcId="{64DD1B41-C7AA-455F-B0B2-D447F46AAC86}" destId="{42033A82-B79D-4606-A037-E63230133F12}" srcOrd="1" destOrd="0" presId="urn:microsoft.com/office/officeart/2005/8/layout/hierarchy1"/>
    <dgm:cxn modelId="{FAD88821-953B-4B9C-9B6D-F2BCE8167526}" type="presParOf" srcId="{42033A82-B79D-4606-A037-E63230133F12}" destId="{0DD6E5D0-6AED-444F-A257-8B5E66771FB4}" srcOrd="0" destOrd="0" presId="urn:microsoft.com/office/officeart/2005/8/layout/hierarchy1"/>
    <dgm:cxn modelId="{8B51C74B-2249-493D-838A-34724291A977}" type="presParOf" srcId="{42033A82-B79D-4606-A037-E63230133F12}" destId="{B5212B9B-2979-44C9-9BD9-6DC40BD9D923}" srcOrd="1" destOrd="0" presId="urn:microsoft.com/office/officeart/2005/8/layout/hierarchy1"/>
    <dgm:cxn modelId="{11D50675-BA60-4D84-BB25-EFFFB52DE750}" type="presParOf" srcId="{B5212B9B-2979-44C9-9BD9-6DC40BD9D923}" destId="{AFA48AFA-77EB-472B-A131-DFA50F69DD9D}" srcOrd="0" destOrd="0" presId="urn:microsoft.com/office/officeart/2005/8/layout/hierarchy1"/>
    <dgm:cxn modelId="{AFACE53E-E78C-4DB0-8254-E9AE93C84725}" type="presParOf" srcId="{AFA48AFA-77EB-472B-A131-DFA50F69DD9D}" destId="{AE389A12-00EE-423E-BBB3-1CD60EEF1540}" srcOrd="0" destOrd="0" presId="urn:microsoft.com/office/officeart/2005/8/layout/hierarchy1"/>
    <dgm:cxn modelId="{411695F3-EA9E-4F14-B61B-E8047CFF37B3}" type="presParOf" srcId="{AFA48AFA-77EB-472B-A131-DFA50F69DD9D}" destId="{3CA5B0BD-3B10-475A-9EFE-A206230CD7A6}" srcOrd="1" destOrd="0" presId="urn:microsoft.com/office/officeart/2005/8/layout/hierarchy1"/>
    <dgm:cxn modelId="{6992AD75-9BAD-4573-819B-5D69BE64C778}" type="presParOf" srcId="{B5212B9B-2979-44C9-9BD9-6DC40BD9D923}" destId="{30E75755-34CD-43DE-90C6-E380DACE5B38}" srcOrd="1" destOrd="0" presId="urn:microsoft.com/office/officeart/2005/8/layout/hierarchy1"/>
    <dgm:cxn modelId="{3791C999-F119-46CA-8EE5-5805C468D7FC}" type="presParOf" srcId="{30E75755-34CD-43DE-90C6-E380DACE5B38}" destId="{DF1BE1BF-343F-4F88-9DF9-E6998D8CF511}" srcOrd="0" destOrd="0" presId="urn:microsoft.com/office/officeart/2005/8/layout/hierarchy1"/>
    <dgm:cxn modelId="{9A229ADB-8234-472B-9383-116B8914E6A6}" type="presParOf" srcId="{30E75755-34CD-43DE-90C6-E380DACE5B38}" destId="{3F1995BD-EBF8-4DDE-B7AF-41B3168D6E9A}" srcOrd="1" destOrd="0" presId="urn:microsoft.com/office/officeart/2005/8/layout/hierarchy1"/>
    <dgm:cxn modelId="{454C3CBE-A08D-4FA1-AD47-43323B85B9D8}" type="presParOf" srcId="{3F1995BD-EBF8-4DDE-B7AF-41B3168D6E9A}" destId="{9B18C183-21F1-44A3-AACF-4AFE86B1B6CD}" srcOrd="0" destOrd="0" presId="urn:microsoft.com/office/officeart/2005/8/layout/hierarchy1"/>
    <dgm:cxn modelId="{9B6B4A4C-407B-496A-B07A-92408C6191FC}" type="presParOf" srcId="{9B18C183-21F1-44A3-AACF-4AFE86B1B6CD}" destId="{8B260237-9C89-4824-B709-719F96D10CF0}" srcOrd="0" destOrd="0" presId="urn:microsoft.com/office/officeart/2005/8/layout/hierarchy1"/>
    <dgm:cxn modelId="{B778DED8-9C45-4F10-AC0D-F9A7613649F3}" type="presParOf" srcId="{9B18C183-21F1-44A3-AACF-4AFE86B1B6CD}" destId="{5BFFFD06-6D48-4B23-890E-62CA2B667A4A}" srcOrd="1" destOrd="0" presId="urn:microsoft.com/office/officeart/2005/8/layout/hierarchy1"/>
    <dgm:cxn modelId="{0414C406-1F7D-4D58-964F-3DB5E80B202C}" type="presParOf" srcId="{3F1995BD-EBF8-4DDE-B7AF-41B3168D6E9A}" destId="{E605E31E-687B-45F7-8E8C-A3ACD3584D41}" srcOrd="1" destOrd="0" presId="urn:microsoft.com/office/officeart/2005/8/layout/hierarchy1"/>
    <dgm:cxn modelId="{2E74AA95-325C-4265-8DD7-C4B28D3CBEB1}" type="presParOf" srcId="{30E75755-34CD-43DE-90C6-E380DACE5B38}" destId="{48C5B025-81EF-445E-9BC6-CC6B37DBD774}" srcOrd="2" destOrd="0" presId="urn:microsoft.com/office/officeart/2005/8/layout/hierarchy1"/>
    <dgm:cxn modelId="{9536677A-DA61-4D09-A603-9F3038816622}" type="presParOf" srcId="{30E75755-34CD-43DE-90C6-E380DACE5B38}" destId="{0B49232C-1216-494F-BB23-AD99B371F449}" srcOrd="3" destOrd="0" presId="urn:microsoft.com/office/officeart/2005/8/layout/hierarchy1"/>
    <dgm:cxn modelId="{1AC20484-AFCA-428C-8BDE-B91F26271FD1}" type="presParOf" srcId="{0B49232C-1216-494F-BB23-AD99B371F449}" destId="{01E9134E-1B12-4634-8168-16BB5D1A3B33}" srcOrd="0" destOrd="0" presId="urn:microsoft.com/office/officeart/2005/8/layout/hierarchy1"/>
    <dgm:cxn modelId="{C26B3FEA-7ED0-4C7F-9497-3C90298A97CB}" type="presParOf" srcId="{01E9134E-1B12-4634-8168-16BB5D1A3B33}" destId="{6EBF4FB0-C3D4-45FB-BAB6-FE35B58BA943}" srcOrd="0" destOrd="0" presId="urn:microsoft.com/office/officeart/2005/8/layout/hierarchy1"/>
    <dgm:cxn modelId="{71A20086-C48C-43CF-BEA3-B5040494F2B0}" type="presParOf" srcId="{01E9134E-1B12-4634-8168-16BB5D1A3B33}" destId="{18B386B1-1073-4C56-92BB-EC0F156945EA}" srcOrd="1" destOrd="0" presId="urn:microsoft.com/office/officeart/2005/8/layout/hierarchy1"/>
    <dgm:cxn modelId="{055B7792-EA5D-410F-97EB-21E8CB1A5E4E}" type="presParOf" srcId="{0B49232C-1216-494F-BB23-AD99B371F449}" destId="{26059D2F-A70E-4E61-BD0D-AC1CBB747DC9}" srcOrd="1" destOrd="0" presId="urn:microsoft.com/office/officeart/2005/8/layout/hierarchy1"/>
    <dgm:cxn modelId="{AB20667C-EC24-4A53-956D-5DEC2326460F}" type="presParOf" srcId="{30E75755-34CD-43DE-90C6-E380DACE5B38}" destId="{664C084B-9BD7-40C7-B8C1-5EDDCF6B4B11}" srcOrd="4" destOrd="0" presId="urn:microsoft.com/office/officeart/2005/8/layout/hierarchy1"/>
    <dgm:cxn modelId="{0EA674A1-4658-4EA7-8A55-0EF37A16B056}" type="presParOf" srcId="{30E75755-34CD-43DE-90C6-E380DACE5B38}" destId="{43EC3426-6084-4CDF-AF3F-7C204ACBF74F}" srcOrd="5" destOrd="0" presId="urn:microsoft.com/office/officeart/2005/8/layout/hierarchy1"/>
    <dgm:cxn modelId="{F01E54FB-942C-4461-A013-035642FA8F03}" type="presParOf" srcId="{43EC3426-6084-4CDF-AF3F-7C204ACBF74F}" destId="{3992837F-AE3B-4522-A829-0E43C5DA58A6}" srcOrd="0" destOrd="0" presId="urn:microsoft.com/office/officeart/2005/8/layout/hierarchy1"/>
    <dgm:cxn modelId="{A5EC55DD-358C-4EA8-8D2A-C38C711E4C70}" type="presParOf" srcId="{3992837F-AE3B-4522-A829-0E43C5DA58A6}" destId="{1E8FA1AC-7909-4BB9-8AED-2826F242AE5A}" srcOrd="0" destOrd="0" presId="urn:microsoft.com/office/officeart/2005/8/layout/hierarchy1"/>
    <dgm:cxn modelId="{2EF95B31-6996-4A21-813B-5ACD022F794B}" type="presParOf" srcId="{3992837F-AE3B-4522-A829-0E43C5DA58A6}" destId="{3FA01985-3FBE-4F42-8358-AB7A90133AF1}" srcOrd="1" destOrd="0" presId="urn:microsoft.com/office/officeart/2005/8/layout/hierarchy1"/>
    <dgm:cxn modelId="{730E203D-CB04-468F-BE6A-62070B3BF08C}" type="presParOf" srcId="{43EC3426-6084-4CDF-AF3F-7C204ACBF74F}" destId="{716E6725-58B0-49AF-BD56-F12D70047B17}" srcOrd="1" destOrd="0" presId="urn:microsoft.com/office/officeart/2005/8/layout/hierarchy1"/>
    <dgm:cxn modelId="{B9106BB2-1B4A-4EA0-8DEE-E17BA087FAE8}" type="presParOf" srcId="{30E75755-34CD-43DE-90C6-E380DACE5B38}" destId="{D129D405-104B-4A20-A494-D88368AAB8D5}" srcOrd="6" destOrd="0" presId="urn:microsoft.com/office/officeart/2005/8/layout/hierarchy1"/>
    <dgm:cxn modelId="{B1BC884C-E6BD-4153-8390-FB72B540F7F5}" type="presParOf" srcId="{30E75755-34CD-43DE-90C6-E380DACE5B38}" destId="{B367568F-F583-4E72-BDA9-999FD9DA70E2}" srcOrd="7" destOrd="0" presId="urn:microsoft.com/office/officeart/2005/8/layout/hierarchy1"/>
    <dgm:cxn modelId="{D971203B-635F-44E7-9F86-766E5B41C5F1}" type="presParOf" srcId="{B367568F-F583-4E72-BDA9-999FD9DA70E2}" destId="{2CBB89C2-ACFF-48F5-AEB8-DA1C540771EA}" srcOrd="0" destOrd="0" presId="urn:microsoft.com/office/officeart/2005/8/layout/hierarchy1"/>
    <dgm:cxn modelId="{0F78EB06-301F-4026-93B0-3C878F7C5E64}" type="presParOf" srcId="{2CBB89C2-ACFF-48F5-AEB8-DA1C540771EA}" destId="{B52D32E3-0822-4D13-9B1D-E3BBECE29866}" srcOrd="0" destOrd="0" presId="urn:microsoft.com/office/officeart/2005/8/layout/hierarchy1"/>
    <dgm:cxn modelId="{F3E2FBFD-3238-4C0A-8194-71498116D416}" type="presParOf" srcId="{2CBB89C2-ACFF-48F5-AEB8-DA1C540771EA}" destId="{7DEA6AF7-9638-4C0C-B1D1-163DDF12E303}" srcOrd="1" destOrd="0" presId="urn:microsoft.com/office/officeart/2005/8/layout/hierarchy1"/>
    <dgm:cxn modelId="{9C8807F6-5375-447F-9799-A1DFA2521981}" type="presParOf" srcId="{B367568F-F583-4E72-BDA9-999FD9DA70E2}" destId="{9B544DA5-3A5F-4B5D-AC76-C8B63F9B0B3F}" srcOrd="1" destOrd="0" presId="urn:microsoft.com/office/officeart/2005/8/layout/hierarchy1"/>
    <dgm:cxn modelId="{8E056D62-2139-4E46-A108-8199D0F82DFA}" type="presParOf" srcId="{30E75755-34CD-43DE-90C6-E380DACE5B38}" destId="{EFAD56EC-57EE-4842-8547-4495EE24CB26}" srcOrd="8" destOrd="0" presId="urn:microsoft.com/office/officeart/2005/8/layout/hierarchy1"/>
    <dgm:cxn modelId="{D0DFE618-CB02-4D9D-A586-93AA768D2A99}" type="presParOf" srcId="{30E75755-34CD-43DE-90C6-E380DACE5B38}" destId="{75D28F75-C749-4EF3-80DD-F36AFD2A90AC}" srcOrd="9" destOrd="0" presId="urn:microsoft.com/office/officeart/2005/8/layout/hierarchy1"/>
    <dgm:cxn modelId="{5194BF59-0178-4B5C-991D-94FA3D446678}" type="presParOf" srcId="{75D28F75-C749-4EF3-80DD-F36AFD2A90AC}" destId="{92BD5C86-5261-4982-A71B-16D56799E44E}" srcOrd="0" destOrd="0" presId="urn:microsoft.com/office/officeart/2005/8/layout/hierarchy1"/>
    <dgm:cxn modelId="{F98F1C27-106E-4D3B-B0B1-3BFDA057681F}" type="presParOf" srcId="{92BD5C86-5261-4982-A71B-16D56799E44E}" destId="{CF63CC21-5AC7-4857-B5DD-8F1E7A9C7D3B}" srcOrd="0" destOrd="0" presId="urn:microsoft.com/office/officeart/2005/8/layout/hierarchy1"/>
    <dgm:cxn modelId="{272B3FF4-8D6D-4515-9F9D-AA64FFA5A961}" type="presParOf" srcId="{92BD5C86-5261-4982-A71B-16D56799E44E}" destId="{E5635021-9949-4BA4-8BAF-0988A6BFE26A}" srcOrd="1" destOrd="0" presId="urn:microsoft.com/office/officeart/2005/8/layout/hierarchy1"/>
    <dgm:cxn modelId="{A2555E60-1A86-498A-96AC-4D19888D00CA}" type="presParOf" srcId="{75D28F75-C749-4EF3-80DD-F36AFD2A90AC}" destId="{2521C9B0-D5DB-44AB-BB1B-D030EDCE809A}" srcOrd="1" destOrd="0" presId="urn:microsoft.com/office/officeart/2005/8/layout/hierarchy1"/>
    <dgm:cxn modelId="{753F8CB2-5878-4452-840E-B2AA5BE84000}" type="presParOf" srcId="{B8987438-63DD-4494-9C50-5974ADD61B50}" destId="{E7F3297A-EC19-446B-BEA2-CAA1FB53FB29}" srcOrd="4" destOrd="0" presId="urn:microsoft.com/office/officeart/2005/8/layout/hierarchy1"/>
    <dgm:cxn modelId="{BD4E09DD-A7F4-4452-8553-91C11781954B}" type="presParOf" srcId="{B8987438-63DD-4494-9C50-5974ADD61B50}" destId="{90066D2E-9CC5-4CFF-AF98-8CF826D743E4}" srcOrd="5" destOrd="0" presId="urn:microsoft.com/office/officeart/2005/8/layout/hierarchy1"/>
    <dgm:cxn modelId="{C56BCA02-8634-4883-AF5E-8C96CCAC7640}" type="presParOf" srcId="{90066D2E-9CC5-4CFF-AF98-8CF826D743E4}" destId="{D16E03E0-2F43-4F1F-824D-1EA1EE47BE37}" srcOrd="0" destOrd="0" presId="urn:microsoft.com/office/officeart/2005/8/layout/hierarchy1"/>
    <dgm:cxn modelId="{79F9E932-84B8-4631-9344-4BE557200A63}" type="presParOf" srcId="{D16E03E0-2F43-4F1F-824D-1EA1EE47BE37}" destId="{60B69EE0-BF30-4481-AE0B-F4C0843B2047}" srcOrd="0" destOrd="0" presId="urn:microsoft.com/office/officeart/2005/8/layout/hierarchy1"/>
    <dgm:cxn modelId="{5283A9F8-300B-436E-B907-D32091A5B454}" type="presParOf" srcId="{D16E03E0-2F43-4F1F-824D-1EA1EE47BE37}" destId="{2A14F05D-6164-4F5E-8068-5B65D2116C40}" srcOrd="1" destOrd="0" presId="urn:microsoft.com/office/officeart/2005/8/layout/hierarchy1"/>
    <dgm:cxn modelId="{6752D6FE-C88D-4E16-900F-2DA7068D8125}" type="presParOf" srcId="{90066D2E-9CC5-4CFF-AF98-8CF826D743E4}" destId="{36D2C47A-F803-4174-9F02-97C1277FED0B}" srcOrd="1" destOrd="0" presId="urn:microsoft.com/office/officeart/2005/8/layout/hierarchy1"/>
    <dgm:cxn modelId="{ACB9415A-C2C1-4E88-9FD9-CA6D12365D63}" type="presParOf" srcId="{36D2C47A-F803-4174-9F02-97C1277FED0B}" destId="{9A3BE3E1-6AC9-485C-803D-CA1DE5B70AE2}" srcOrd="0" destOrd="0" presId="urn:microsoft.com/office/officeart/2005/8/layout/hierarchy1"/>
    <dgm:cxn modelId="{758AB1D6-4B5A-4EF7-A616-833E4DE37659}" type="presParOf" srcId="{36D2C47A-F803-4174-9F02-97C1277FED0B}" destId="{D9556A8D-EE63-410B-B825-DDF12E0C33DE}" srcOrd="1" destOrd="0" presId="urn:microsoft.com/office/officeart/2005/8/layout/hierarchy1"/>
    <dgm:cxn modelId="{4EFE04D2-7F3B-40F7-8D7F-FF4ACD4DAD6D}" type="presParOf" srcId="{D9556A8D-EE63-410B-B825-DDF12E0C33DE}" destId="{A24A1CCD-E969-4826-B035-3179A0998D47}" srcOrd="0" destOrd="0" presId="urn:microsoft.com/office/officeart/2005/8/layout/hierarchy1"/>
    <dgm:cxn modelId="{F878B28C-A95A-40A7-B779-F13EC5F59DAC}" type="presParOf" srcId="{A24A1CCD-E969-4826-B035-3179A0998D47}" destId="{3D1B80F2-E254-4187-8206-8A287A23D430}" srcOrd="0" destOrd="0" presId="urn:microsoft.com/office/officeart/2005/8/layout/hierarchy1"/>
    <dgm:cxn modelId="{291133D7-6049-4AB1-ACF8-3298602433DE}" type="presParOf" srcId="{A24A1CCD-E969-4826-B035-3179A0998D47}" destId="{899AB734-8F48-4D70-9F15-3F5A89E6FD73}" srcOrd="1" destOrd="0" presId="urn:microsoft.com/office/officeart/2005/8/layout/hierarchy1"/>
    <dgm:cxn modelId="{A60DD0BA-A2F0-430C-BAA7-DCF6A65380D3}" type="presParOf" srcId="{D9556A8D-EE63-410B-B825-DDF12E0C33DE}" destId="{D1023A96-9CD2-416F-83FE-FCF02450BBD4}" srcOrd="1" destOrd="0" presId="urn:microsoft.com/office/officeart/2005/8/layout/hierarchy1"/>
    <dgm:cxn modelId="{6172F61E-C17F-4A4D-8C8F-306E3D7E6BA7}" type="presParOf" srcId="{D1023A96-9CD2-416F-83FE-FCF02450BBD4}" destId="{B4F52ED5-5EE4-420D-8CF9-6EFC44076C85}" srcOrd="0" destOrd="0" presId="urn:microsoft.com/office/officeart/2005/8/layout/hierarchy1"/>
    <dgm:cxn modelId="{CD871E77-0284-406D-AB47-1A11948DEDCA}" type="presParOf" srcId="{D1023A96-9CD2-416F-83FE-FCF02450BBD4}" destId="{89A6F511-D17A-411A-8994-42E7F6DCC2AD}" srcOrd="1" destOrd="0" presId="urn:microsoft.com/office/officeart/2005/8/layout/hierarchy1"/>
    <dgm:cxn modelId="{6AFE5C7E-630F-4944-A093-6A240573CBE2}" type="presParOf" srcId="{89A6F511-D17A-411A-8994-42E7F6DCC2AD}" destId="{6BAEAD3B-7960-4817-B77B-594E46249AB6}" srcOrd="0" destOrd="0" presId="urn:microsoft.com/office/officeart/2005/8/layout/hierarchy1"/>
    <dgm:cxn modelId="{85209253-7F42-490A-8B2E-3FE30B466A72}" type="presParOf" srcId="{6BAEAD3B-7960-4817-B77B-594E46249AB6}" destId="{72C5B746-6470-4A48-865A-A5A0F4B40FA5}" srcOrd="0" destOrd="0" presId="urn:microsoft.com/office/officeart/2005/8/layout/hierarchy1"/>
    <dgm:cxn modelId="{6DA1FDCC-D28B-47A0-88FC-37FC65525288}" type="presParOf" srcId="{6BAEAD3B-7960-4817-B77B-594E46249AB6}" destId="{F8123482-1819-439F-B054-2EED0BEC0EBA}" srcOrd="1" destOrd="0" presId="urn:microsoft.com/office/officeart/2005/8/layout/hierarchy1"/>
    <dgm:cxn modelId="{0C680FF4-8297-4AB3-B50A-D1A722B29969}" type="presParOf" srcId="{89A6F511-D17A-411A-8994-42E7F6DCC2AD}" destId="{C06019BA-F6E6-4CB3-83D4-411315592875}" srcOrd="1" destOrd="0" presId="urn:microsoft.com/office/officeart/2005/8/layout/hierarchy1"/>
    <dgm:cxn modelId="{BC75196E-C670-49EF-9B67-65EB9D7739B9}" type="presParOf" srcId="{D1023A96-9CD2-416F-83FE-FCF02450BBD4}" destId="{17D01174-1222-4D4C-AD35-1B52376C25FD}" srcOrd="2" destOrd="0" presId="urn:microsoft.com/office/officeart/2005/8/layout/hierarchy1"/>
    <dgm:cxn modelId="{6CBB59D5-06D0-466D-A2B4-B6A7F4AA1B47}" type="presParOf" srcId="{D1023A96-9CD2-416F-83FE-FCF02450BBD4}" destId="{11EABDD5-9564-410F-8877-0CD82BDF181A}" srcOrd="3" destOrd="0" presId="urn:microsoft.com/office/officeart/2005/8/layout/hierarchy1"/>
    <dgm:cxn modelId="{8F3E6F74-566F-41B7-BA01-614A76B2BCCA}" type="presParOf" srcId="{11EABDD5-9564-410F-8877-0CD82BDF181A}" destId="{E60E612E-0C60-4C6C-861A-512BBE2C1701}" srcOrd="0" destOrd="0" presId="urn:microsoft.com/office/officeart/2005/8/layout/hierarchy1"/>
    <dgm:cxn modelId="{27DB1003-5A04-484C-B7F6-2547F4EC44AF}" type="presParOf" srcId="{E60E612E-0C60-4C6C-861A-512BBE2C1701}" destId="{B52805D8-3118-473A-A2A0-70CD25FA85AD}" srcOrd="0" destOrd="0" presId="urn:microsoft.com/office/officeart/2005/8/layout/hierarchy1"/>
    <dgm:cxn modelId="{ABDCA7A2-1733-4683-B9A7-A7D081F618CD}" type="presParOf" srcId="{E60E612E-0C60-4C6C-861A-512BBE2C1701}" destId="{A4792872-4C33-4528-BD19-7B2245F09D1A}" srcOrd="1" destOrd="0" presId="urn:microsoft.com/office/officeart/2005/8/layout/hierarchy1"/>
    <dgm:cxn modelId="{FEA44494-D230-4A86-B319-9BA69B2D9A98}" type="presParOf" srcId="{11EABDD5-9564-410F-8877-0CD82BDF181A}" destId="{BBDF1FC2-D1AF-454B-9B95-80BB730FE9A5}" srcOrd="1" destOrd="0" presId="urn:microsoft.com/office/officeart/2005/8/layout/hierarchy1"/>
    <dgm:cxn modelId="{AFC2BA2E-1953-46E2-B2AD-8C7500FCF12B}" type="presParOf" srcId="{D1023A96-9CD2-416F-83FE-FCF02450BBD4}" destId="{628728DD-A63F-4E2F-88FB-23D85FFEC7DB}" srcOrd="4" destOrd="0" presId="urn:microsoft.com/office/officeart/2005/8/layout/hierarchy1"/>
    <dgm:cxn modelId="{23B0CCDA-7419-41E5-A104-601BFD05E2C5}" type="presParOf" srcId="{D1023A96-9CD2-416F-83FE-FCF02450BBD4}" destId="{5343C75D-9545-4C5C-A4C9-5DCC7DB6295A}" srcOrd="5" destOrd="0" presId="urn:microsoft.com/office/officeart/2005/8/layout/hierarchy1"/>
    <dgm:cxn modelId="{CC157112-0B1E-431F-9A30-FFB97A2C0108}" type="presParOf" srcId="{5343C75D-9545-4C5C-A4C9-5DCC7DB6295A}" destId="{1C0FBAD9-5FC4-4A42-9D44-42AFFE87A0E3}" srcOrd="0" destOrd="0" presId="urn:microsoft.com/office/officeart/2005/8/layout/hierarchy1"/>
    <dgm:cxn modelId="{1EDA6E4C-2033-476E-9500-4ED327C10FDF}" type="presParOf" srcId="{1C0FBAD9-5FC4-4A42-9D44-42AFFE87A0E3}" destId="{4C15865A-C491-47B2-BBD5-BA21050F761F}" srcOrd="0" destOrd="0" presId="urn:microsoft.com/office/officeart/2005/8/layout/hierarchy1"/>
    <dgm:cxn modelId="{B1175261-8402-4D28-8658-8C0BBCF8A6DE}" type="presParOf" srcId="{1C0FBAD9-5FC4-4A42-9D44-42AFFE87A0E3}" destId="{98089301-A2BA-4FE6-8062-BF2B050683A6}" srcOrd="1" destOrd="0" presId="urn:microsoft.com/office/officeart/2005/8/layout/hierarchy1"/>
    <dgm:cxn modelId="{C8F41742-8651-4E04-BFCF-ED52BAEDB575}" type="presParOf" srcId="{5343C75D-9545-4C5C-A4C9-5DCC7DB6295A}" destId="{7BC0A01F-E142-4ACB-8D58-52D0F2C46219}" srcOrd="1" destOrd="0" presId="urn:microsoft.com/office/officeart/2005/8/layout/hierarchy1"/>
    <dgm:cxn modelId="{15F784F3-1782-4828-B96F-54D874EA1A3A}" type="presParOf" srcId="{D1023A96-9CD2-416F-83FE-FCF02450BBD4}" destId="{785C13FD-E1EB-4359-803B-02AD03139F28}" srcOrd="6" destOrd="0" presId="urn:microsoft.com/office/officeart/2005/8/layout/hierarchy1"/>
    <dgm:cxn modelId="{9C7825CC-E700-4A6A-AC5B-485BC012C8E9}" type="presParOf" srcId="{D1023A96-9CD2-416F-83FE-FCF02450BBD4}" destId="{3333B4F9-1894-4DBA-8D3F-F9BACA4BC0AE}" srcOrd="7" destOrd="0" presId="urn:microsoft.com/office/officeart/2005/8/layout/hierarchy1"/>
    <dgm:cxn modelId="{8900EEBD-50C4-4D1F-9382-BE90DE6F947E}" type="presParOf" srcId="{3333B4F9-1894-4DBA-8D3F-F9BACA4BC0AE}" destId="{9A6E6DF8-56A2-4050-A6EC-D3F381F8CDB0}" srcOrd="0" destOrd="0" presId="urn:microsoft.com/office/officeart/2005/8/layout/hierarchy1"/>
    <dgm:cxn modelId="{17070517-064D-4945-B888-5FDE037512BC}" type="presParOf" srcId="{9A6E6DF8-56A2-4050-A6EC-D3F381F8CDB0}" destId="{FC09D8A0-EEBB-4504-BA0C-499C13396739}" srcOrd="0" destOrd="0" presId="urn:microsoft.com/office/officeart/2005/8/layout/hierarchy1"/>
    <dgm:cxn modelId="{A78AF530-B6F8-4F8E-883F-7A8C28923C85}" type="presParOf" srcId="{9A6E6DF8-56A2-4050-A6EC-D3F381F8CDB0}" destId="{30324B12-2EB4-4972-9E82-EA33A6ED9B7D}" srcOrd="1" destOrd="0" presId="urn:microsoft.com/office/officeart/2005/8/layout/hierarchy1"/>
    <dgm:cxn modelId="{A41FFC19-4BF2-403A-8C12-041594109347}" type="presParOf" srcId="{3333B4F9-1894-4DBA-8D3F-F9BACA4BC0AE}" destId="{EB169FC0-A796-4237-9B36-9F57F2A9D662}" srcOrd="1" destOrd="0" presId="urn:microsoft.com/office/officeart/2005/8/layout/hierarchy1"/>
    <dgm:cxn modelId="{E05F6BB3-B269-441A-80DF-70164CB18BF4}" type="presParOf" srcId="{D1023A96-9CD2-416F-83FE-FCF02450BBD4}" destId="{74D55D5E-1583-4688-89D2-73B373AB3BF4}" srcOrd="8" destOrd="0" presId="urn:microsoft.com/office/officeart/2005/8/layout/hierarchy1"/>
    <dgm:cxn modelId="{8D147E42-4C49-4422-A38E-E377E72D9EF7}" type="presParOf" srcId="{D1023A96-9CD2-416F-83FE-FCF02450BBD4}" destId="{D9F03856-2056-40DC-8342-0DECD153CE47}" srcOrd="9" destOrd="0" presId="urn:microsoft.com/office/officeart/2005/8/layout/hierarchy1"/>
    <dgm:cxn modelId="{7C08078F-4F39-40A5-8AB2-381E012EE352}" type="presParOf" srcId="{D9F03856-2056-40DC-8342-0DECD153CE47}" destId="{4690CF50-0089-41D2-82DB-D6AFAD145C60}" srcOrd="0" destOrd="0" presId="urn:microsoft.com/office/officeart/2005/8/layout/hierarchy1"/>
    <dgm:cxn modelId="{01AFD333-9DD6-415C-8865-00879F31458A}" type="presParOf" srcId="{4690CF50-0089-41D2-82DB-D6AFAD145C60}" destId="{77968935-AEF5-45AA-89E9-24C95765D1AF}" srcOrd="0" destOrd="0" presId="urn:microsoft.com/office/officeart/2005/8/layout/hierarchy1"/>
    <dgm:cxn modelId="{3EFD5DD3-98E9-4798-800F-C64C245A66FC}" type="presParOf" srcId="{4690CF50-0089-41D2-82DB-D6AFAD145C60}" destId="{90B96ACD-14BD-40C7-BD6A-B0D9490B34DD}" srcOrd="1" destOrd="0" presId="urn:microsoft.com/office/officeart/2005/8/layout/hierarchy1"/>
    <dgm:cxn modelId="{5BABC2FB-8C82-4F19-BF82-553FBF6CF93C}" type="presParOf" srcId="{D9F03856-2056-40DC-8342-0DECD153CE47}" destId="{49D5DB06-8CAD-4F7B-A8FE-737C87D51AF9}" srcOrd="1" destOrd="0" presId="urn:microsoft.com/office/officeart/2005/8/layout/hierarchy1"/>
    <dgm:cxn modelId="{A8F100D5-D0BE-471F-AED3-C1B6AB620F0F}" type="presParOf" srcId="{B8987438-63DD-4494-9C50-5974ADD61B50}" destId="{9B85F381-602D-4A77-8932-E33CBB232CA4}" srcOrd="6" destOrd="0" presId="urn:microsoft.com/office/officeart/2005/8/layout/hierarchy1"/>
    <dgm:cxn modelId="{8C8B278E-4163-4F56-A351-63E2C12E4260}" type="presParOf" srcId="{B8987438-63DD-4494-9C50-5974ADD61B50}" destId="{AEB18D8F-87BB-4665-B900-9D482D73A0BA}" srcOrd="7" destOrd="0" presId="urn:microsoft.com/office/officeart/2005/8/layout/hierarchy1"/>
    <dgm:cxn modelId="{048635A2-AA1C-4331-A4F2-B1A7F539A8D3}" type="presParOf" srcId="{AEB18D8F-87BB-4665-B900-9D482D73A0BA}" destId="{54FC36EE-D174-4BEA-96AC-606C4FBB3178}" srcOrd="0" destOrd="0" presId="urn:microsoft.com/office/officeart/2005/8/layout/hierarchy1"/>
    <dgm:cxn modelId="{455A82D4-D6A4-4F81-9BE4-673020220BF1}" type="presParOf" srcId="{54FC36EE-D174-4BEA-96AC-606C4FBB3178}" destId="{BCE6E23B-21EB-428E-B5EF-6256DF50EF9B}" srcOrd="0" destOrd="0" presId="urn:microsoft.com/office/officeart/2005/8/layout/hierarchy1"/>
    <dgm:cxn modelId="{50EE91CF-8C93-4DF9-812D-AB28293B1FB8}" type="presParOf" srcId="{54FC36EE-D174-4BEA-96AC-606C4FBB3178}" destId="{A5ADE96F-C1AC-4A10-8972-81B20FE67CB2}" srcOrd="1" destOrd="0" presId="urn:microsoft.com/office/officeart/2005/8/layout/hierarchy1"/>
    <dgm:cxn modelId="{4E62E47E-EB73-4013-A696-8AAC43160F4F}" type="presParOf" srcId="{AEB18D8F-87BB-4665-B900-9D482D73A0BA}" destId="{B77579F4-C36B-442D-9FEB-80AC2C6C8254}" srcOrd="1" destOrd="0" presId="urn:microsoft.com/office/officeart/2005/8/layout/hierarchy1"/>
    <dgm:cxn modelId="{F38DEBBC-A4B0-4966-8FDA-543427870A7D}" type="presParOf" srcId="{B77579F4-C36B-442D-9FEB-80AC2C6C8254}" destId="{AE60F523-3A1C-4894-8C20-1C7038997A27}" srcOrd="0" destOrd="0" presId="urn:microsoft.com/office/officeart/2005/8/layout/hierarchy1"/>
    <dgm:cxn modelId="{CF041B6B-3618-4F71-BF20-27D0F99BEABE}" type="presParOf" srcId="{B77579F4-C36B-442D-9FEB-80AC2C6C8254}" destId="{F5ECC7C4-6988-4384-9F7B-8A6C6B49C772}" srcOrd="1" destOrd="0" presId="urn:microsoft.com/office/officeart/2005/8/layout/hierarchy1"/>
    <dgm:cxn modelId="{D86004E0-6867-48C0-A984-EB9F9EDA0145}" type="presParOf" srcId="{F5ECC7C4-6988-4384-9F7B-8A6C6B49C772}" destId="{0BB38129-D9B5-443D-9A9E-57C7312468C1}" srcOrd="0" destOrd="0" presId="urn:microsoft.com/office/officeart/2005/8/layout/hierarchy1"/>
    <dgm:cxn modelId="{5056ECF2-FD60-48E1-940A-A4621BDA85D6}" type="presParOf" srcId="{0BB38129-D9B5-443D-9A9E-57C7312468C1}" destId="{290C324D-24CC-4946-A986-BE523E81C473}" srcOrd="0" destOrd="0" presId="urn:microsoft.com/office/officeart/2005/8/layout/hierarchy1"/>
    <dgm:cxn modelId="{20823077-FE87-4E9A-B280-5E32F287DF90}" type="presParOf" srcId="{0BB38129-D9B5-443D-9A9E-57C7312468C1}" destId="{7FB5CF53-9943-44FD-897D-749274BC89FD}" srcOrd="1" destOrd="0" presId="urn:microsoft.com/office/officeart/2005/8/layout/hierarchy1"/>
    <dgm:cxn modelId="{5A3C48CA-5003-4DE2-BE46-2E9E456E8158}" type="presParOf" srcId="{F5ECC7C4-6988-4384-9F7B-8A6C6B49C772}" destId="{F3DBB9EC-CA8B-4AF1-9EB4-0D3AF63F4E80}" srcOrd="1" destOrd="0" presId="urn:microsoft.com/office/officeart/2005/8/layout/hierarchy1"/>
    <dgm:cxn modelId="{75237B1C-4C44-43BD-B1CD-BEF50D499CFE}" type="presParOf" srcId="{F3DBB9EC-CA8B-4AF1-9EB4-0D3AF63F4E80}" destId="{28022EA9-B71D-4569-A436-415DABB7C335}" srcOrd="0" destOrd="0" presId="urn:microsoft.com/office/officeart/2005/8/layout/hierarchy1"/>
    <dgm:cxn modelId="{14931335-DC0F-42C1-9A9E-98579C3B6525}" type="presParOf" srcId="{F3DBB9EC-CA8B-4AF1-9EB4-0D3AF63F4E80}" destId="{EAC09443-9538-47E5-839E-1625FD60F7AF}" srcOrd="1" destOrd="0" presId="urn:microsoft.com/office/officeart/2005/8/layout/hierarchy1"/>
    <dgm:cxn modelId="{2EE2B3B4-0543-4C45-B9B7-2B043867C544}" type="presParOf" srcId="{EAC09443-9538-47E5-839E-1625FD60F7AF}" destId="{063B5A02-1E59-4A92-8E92-ACC1C9B54231}" srcOrd="0" destOrd="0" presId="urn:microsoft.com/office/officeart/2005/8/layout/hierarchy1"/>
    <dgm:cxn modelId="{E4A26DB7-16BE-4D4B-8072-6495EB24EA2C}" type="presParOf" srcId="{063B5A02-1E59-4A92-8E92-ACC1C9B54231}" destId="{90F16BF1-C96E-490B-BCEB-C70042B4E0E5}" srcOrd="0" destOrd="0" presId="urn:microsoft.com/office/officeart/2005/8/layout/hierarchy1"/>
    <dgm:cxn modelId="{DD1682A1-FA5A-42DE-94DB-2DBB5B4DA10A}" type="presParOf" srcId="{063B5A02-1E59-4A92-8E92-ACC1C9B54231}" destId="{5FCD4845-A87D-4A63-A72A-A1024FC926CD}" srcOrd="1" destOrd="0" presId="urn:microsoft.com/office/officeart/2005/8/layout/hierarchy1"/>
    <dgm:cxn modelId="{06368946-3776-483D-B8AC-46EDB686D60B}" type="presParOf" srcId="{EAC09443-9538-47E5-839E-1625FD60F7AF}" destId="{2FE48DBB-71D5-442C-99C6-2284F8F19811}" srcOrd="1" destOrd="0" presId="urn:microsoft.com/office/officeart/2005/8/layout/hierarchy1"/>
    <dgm:cxn modelId="{187EF399-826B-43CE-85AF-652474A969F3}" type="presParOf" srcId="{F3DBB9EC-CA8B-4AF1-9EB4-0D3AF63F4E80}" destId="{1FA6A916-86BA-4ED4-9094-A244DCBA6286}" srcOrd="2" destOrd="0" presId="urn:microsoft.com/office/officeart/2005/8/layout/hierarchy1"/>
    <dgm:cxn modelId="{5C0E6989-9FD2-4FA6-9950-BE21EDEA780E}" type="presParOf" srcId="{F3DBB9EC-CA8B-4AF1-9EB4-0D3AF63F4E80}" destId="{33EB3F63-4BE6-48A9-B6E2-A0302B0E1DCE}" srcOrd="3" destOrd="0" presId="urn:microsoft.com/office/officeart/2005/8/layout/hierarchy1"/>
    <dgm:cxn modelId="{F5E8D26C-B8F7-41F1-A0D7-05E4E6D11AF7}" type="presParOf" srcId="{33EB3F63-4BE6-48A9-B6E2-A0302B0E1DCE}" destId="{1A717F3E-841D-4649-93DB-239543545627}" srcOrd="0" destOrd="0" presId="urn:microsoft.com/office/officeart/2005/8/layout/hierarchy1"/>
    <dgm:cxn modelId="{321099BB-08E5-4085-9F7A-788126986030}" type="presParOf" srcId="{1A717F3E-841D-4649-93DB-239543545627}" destId="{B0E1B376-2154-4BEE-8A2D-CB239E5D5024}" srcOrd="0" destOrd="0" presId="urn:microsoft.com/office/officeart/2005/8/layout/hierarchy1"/>
    <dgm:cxn modelId="{287EEE29-D88B-4195-B251-6B570CC34D57}" type="presParOf" srcId="{1A717F3E-841D-4649-93DB-239543545627}" destId="{0536BD4E-C250-4533-AF13-389AB82038D0}" srcOrd="1" destOrd="0" presId="urn:microsoft.com/office/officeart/2005/8/layout/hierarchy1"/>
    <dgm:cxn modelId="{C4C13E65-B8B8-4365-B903-4F4FFBA04D7B}" type="presParOf" srcId="{33EB3F63-4BE6-48A9-B6E2-A0302B0E1DCE}" destId="{DD5DC6B3-7C50-4A89-9112-AC6E7E5091BE}" srcOrd="1" destOrd="0" presId="urn:microsoft.com/office/officeart/2005/8/layout/hierarchy1"/>
    <dgm:cxn modelId="{D0087F7C-D32D-4CC3-8029-885942B20EFA}" type="presParOf" srcId="{F3DBB9EC-CA8B-4AF1-9EB4-0D3AF63F4E80}" destId="{496CAF29-D802-41D6-B3E6-C230C41536E3}" srcOrd="4" destOrd="0" presId="urn:microsoft.com/office/officeart/2005/8/layout/hierarchy1"/>
    <dgm:cxn modelId="{7E82E5D2-6754-4E01-B1B2-E6BEC2C9BF97}" type="presParOf" srcId="{F3DBB9EC-CA8B-4AF1-9EB4-0D3AF63F4E80}" destId="{AF0BCC1E-24BA-4331-AE03-D0FC93B630EA}" srcOrd="5" destOrd="0" presId="urn:microsoft.com/office/officeart/2005/8/layout/hierarchy1"/>
    <dgm:cxn modelId="{9CB9179F-F7B1-4948-B7E1-58D13E5C1F22}" type="presParOf" srcId="{AF0BCC1E-24BA-4331-AE03-D0FC93B630EA}" destId="{8FC43AA9-586C-494D-B800-43D91B8A95D3}" srcOrd="0" destOrd="0" presId="urn:microsoft.com/office/officeart/2005/8/layout/hierarchy1"/>
    <dgm:cxn modelId="{51E07A9C-CBE4-4388-BED3-EA525C0A43C6}" type="presParOf" srcId="{8FC43AA9-586C-494D-B800-43D91B8A95D3}" destId="{EE359298-9155-4BFB-B150-05996E7B7575}" srcOrd="0" destOrd="0" presId="urn:microsoft.com/office/officeart/2005/8/layout/hierarchy1"/>
    <dgm:cxn modelId="{E345BDD3-AFB3-4590-BDDA-0017D55D4348}" type="presParOf" srcId="{8FC43AA9-586C-494D-B800-43D91B8A95D3}" destId="{194E66FF-48D0-4BCA-8E3D-7E75713B5273}" srcOrd="1" destOrd="0" presId="urn:microsoft.com/office/officeart/2005/8/layout/hierarchy1"/>
    <dgm:cxn modelId="{710AA807-C8CD-4C94-A904-FE87F3A39ACC}" type="presParOf" srcId="{AF0BCC1E-24BA-4331-AE03-D0FC93B630EA}" destId="{65246AB7-AE2B-47C7-9A87-991E59909015}" srcOrd="1" destOrd="0" presId="urn:microsoft.com/office/officeart/2005/8/layout/hierarchy1"/>
    <dgm:cxn modelId="{CBAC5678-5FA1-4864-B341-54BF50537CA1}" type="presParOf" srcId="{F3DBB9EC-CA8B-4AF1-9EB4-0D3AF63F4E80}" destId="{37A49D18-854F-44C9-A786-2E8BABD67AD4}" srcOrd="6" destOrd="0" presId="urn:microsoft.com/office/officeart/2005/8/layout/hierarchy1"/>
    <dgm:cxn modelId="{8726F4BA-AD83-454C-B740-BE7E6A398FF0}" type="presParOf" srcId="{F3DBB9EC-CA8B-4AF1-9EB4-0D3AF63F4E80}" destId="{D86940B6-0700-443A-86DD-DBAFEC3F01C5}" srcOrd="7" destOrd="0" presId="urn:microsoft.com/office/officeart/2005/8/layout/hierarchy1"/>
    <dgm:cxn modelId="{5A2809C0-46AC-4055-938A-1DC3CDFC7B2C}" type="presParOf" srcId="{D86940B6-0700-443A-86DD-DBAFEC3F01C5}" destId="{A17F8796-D35F-479D-B779-E65BBCB1A018}" srcOrd="0" destOrd="0" presId="urn:microsoft.com/office/officeart/2005/8/layout/hierarchy1"/>
    <dgm:cxn modelId="{132A5A43-3C75-4FE4-A474-077BC409C98C}" type="presParOf" srcId="{A17F8796-D35F-479D-B779-E65BBCB1A018}" destId="{EB1CBC40-2F6F-4B95-AA66-92E2DFCC7F58}" srcOrd="0" destOrd="0" presId="urn:microsoft.com/office/officeart/2005/8/layout/hierarchy1"/>
    <dgm:cxn modelId="{9FAF6A34-8A9A-40E8-A273-450AFCC5DA05}" type="presParOf" srcId="{A17F8796-D35F-479D-B779-E65BBCB1A018}" destId="{8371CBD8-0815-4E1A-AE44-6010AF40D43F}" srcOrd="1" destOrd="0" presId="urn:microsoft.com/office/officeart/2005/8/layout/hierarchy1"/>
    <dgm:cxn modelId="{16A48F56-A7E6-4BE2-9700-4249AB0C36AF}" type="presParOf" srcId="{D86940B6-0700-443A-86DD-DBAFEC3F01C5}" destId="{C0C33EC2-8E8C-4698-BF1F-52B014F9A9EA}" srcOrd="1" destOrd="0" presId="urn:microsoft.com/office/officeart/2005/8/layout/hierarchy1"/>
    <dgm:cxn modelId="{80A134AA-A19C-410E-8001-2CA9EE7ABB85}" type="presParOf" srcId="{F3DBB9EC-CA8B-4AF1-9EB4-0D3AF63F4E80}" destId="{2DD1406F-3F02-4EB6-B0F3-D9A5B458A2A1}" srcOrd="8" destOrd="0" presId="urn:microsoft.com/office/officeart/2005/8/layout/hierarchy1"/>
    <dgm:cxn modelId="{D03778C2-9E77-492E-84C4-72250455B4CB}" type="presParOf" srcId="{F3DBB9EC-CA8B-4AF1-9EB4-0D3AF63F4E80}" destId="{4B4B249D-3B85-49E8-B24F-B85663BF6459}" srcOrd="9" destOrd="0" presId="urn:microsoft.com/office/officeart/2005/8/layout/hierarchy1"/>
    <dgm:cxn modelId="{F2DEF921-E635-471C-867B-FBA38634531D}" type="presParOf" srcId="{4B4B249D-3B85-49E8-B24F-B85663BF6459}" destId="{BC48ADB6-FA20-43B8-BA70-82F4D849F746}" srcOrd="0" destOrd="0" presId="urn:microsoft.com/office/officeart/2005/8/layout/hierarchy1"/>
    <dgm:cxn modelId="{B616F25C-03B0-4C71-91A7-FF0BCA8D6FD7}" type="presParOf" srcId="{BC48ADB6-FA20-43B8-BA70-82F4D849F746}" destId="{EF5CB91F-93C0-4EA2-95BF-7B005ACA8833}" srcOrd="0" destOrd="0" presId="urn:microsoft.com/office/officeart/2005/8/layout/hierarchy1"/>
    <dgm:cxn modelId="{2F49BCAC-7834-462A-9B6A-6F3CD5DD1BF5}" type="presParOf" srcId="{BC48ADB6-FA20-43B8-BA70-82F4D849F746}" destId="{35B9556E-9F32-43C5-84BC-BB7FAC1D1461}" srcOrd="1" destOrd="0" presId="urn:microsoft.com/office/officeart/2005/8/layout/hierarchy1"/>
    <dgm:cxn modelId="{C338EEF0-D854-40B3-A020-A1E5FC3083EE}" type="presParOf" srcId="{4B4B249D-3B85-49E8-B24F-B85663BF6459}" destId="{7BCF38AF-1DE1-4E80-AAFD-DDAC22DB8D9A}" srcOrd="1" destOrd="0" presId="urn:microsoft.com/office/officeart/2005/8/layout/hierarchy1"/>
    <dgm:cxn modelId="{A2CACE5A-5F4A-4A3A-AE6A-9D29C134CA10}" type="presParOf" srcId="{B8987438-63DD-4494-9C50-5974ADD61B50}" destId="{48B63670-BEF9-42E1-99DB-2ED67E690C3C}" srcOrd="8" destOrd="0" presId="urn:microsoft.com/office/officeart/2005/8/layout/hierarchy1"/>
    <dgm:cxn modelId="{0B648C12-6B89-4553-A284-305FE03A05C0}" type="presParOf" srcId="{B8987438-63DD-4494-9C50-5974ADD61B50}" destId="{888DE3D9-B946-4061-88FA-E9D92797DD96}" srcOrd="9" destOrd="0" presId="urn:microsoft.com/office/officeart/2005/8/layout/hierarchy1"/>
    <dgm:cxn modelId="{C0020CA8-FC06-4D46-8DB6-30BC7498BF7A}" type="presParOf" srcId="{888DE3D9-B946-4061-88FA-E9D92797DD96}" destId="{05A56699-F987-49FF-82D4-9D46FA54BB29}" srcOrd="0" destOrd="0" presId="urn:microsoft.com/office/officeart/2005/8/layout/hierarchy1"/>
    <dgm:cxn modelId="{F3379471-BB62-4464-B80F-D8CB996C6896}" type="presParOf" srcId="{05A56699-F987-49FF-82D4-9D46FA54BB29}" destId="{8ED4E121-F5B4-4686-8315-0E6DF99C95F7}" srcOrd="0" destOrd="0" presId="urn:microsoft.com/office/officeart/2005/8/layout/hierarchy1"/>
    <dgm:cxn modelId="{E2D49DEA-13D2-4D06-96FA-FB100518CC96}" type="presParOf" srcId="{05A56699-F987-49FF-82D4-9D46FA54BB29}" destId="{5EFE0448-583E-46A9-B598-D1E8231D152D}" srcOrd="1" destOrd="0" presId="urn:microsoft.com/office/officeart/2005/8/layout/hierarchy1"/>
    <dgm:cxn modelId="{832F2853-2ACE-4AB7-A885-E73000DE5CF1}" type="presParOf" srcId="{888DE3D9-B946-4061-88FA-E9D92797DD96}" destId="{B4E3F631-32DE-460E-AFAB-8F741665F51B}" srcOrd="1" destOrd="0" presId="urn:microsoft.com/office/officeart/2005/8/layout/hierarchy1"/>
    <dgm:cxn modelId="{37F84015-9993-48B3-96E7-A6945D686CB6}" type="presParOf" srcId="{B4E3F631-32DE-460E-AFAB-8F741665F51B}" destId="{55578966-A3D5-4E9F-8944-017184F67863}" srcOrd="0" destOrd="0" presId="urn:microsoft.com/office/officeart/2005/8/layout/hierarchy1"/>
    <dgm:cxn modelId="{C1F68355-9145-4127-A7FB-48DCD0B0CB97}" type="presParOf" srcId="{B4E3F631-32DE-460E-AFAB-8F741665F51B}" destId="{1F3316FA-0A8D-4787-B08E-DC080BE60CA6}" srcOrd="1" destOrd="0" presId="urn:microsoft.com/office/officeart/2005/8/layout/hierarchy1"/>
    <dgm:cxn modelId="{8D42413A-C2D8-4CC9-8F8C-51C80C6C78B0}" type="presParOf" srcId="{1F3316FA-0A8D-4787-B08E-DC080BE60CA6}" destId="{DC14697E-D14C-4B9A-8CD0-1126E3B4CF86}" srcOrd="0" destOrd="0" presId="urn:microsoft.com/office/officeart/2005/8/layout/hierarchy1"/>
    <dgm:cxn modelId="{2984F643-001D-4023-ABF3-BDBCD533796C}" type="presParOf" srcId="{DC14697E-D14C-4B9A-8CD0-1126E3B4CF86}" destId="{2702836B-4A99-4B1A-B9D4-4B3B54C5C38E}" srcOrd="0" destOrd="0" presId="urn:microsoft.com/office/officeart/2005/8/layout/hierarchy1"/>
    <dgm:cxn modelId="{7C8842CE-79F5-45C6-BF9F-428A4889E795}" type="presParOf" srcId="{DC14697E-D14C-4B9A-8CD0-1126E3B4CF86}" destId="{AF2FCF34-8916-49FE-9158-CD67847079B1}" srcOrd="1" destOrd="0" presId="urn:microsoft.com/office/officeart/2005/8/layout/hierarchy1"/>
    <dgm:cxn modelId="{F764C0FF-CDFB-4855-AD87-685CEEED36E3}" type="presParOf" srcId="{1F3316FA-0A8D-4787-B08E-DC080BE60CA6}" destId="{1BB4AED1-48D6-4DBE-B65E-FA625F034FF5}" srcOrd="1" destOrd="0" presId="urn:microsoft.com/office/officeart/2005/8/layout/hierarchy1"/>
    <dgm:cxn modelId="{71CBF5F1-0862-4403-965E-26817A941BC7}" type="presParOf" srcId="{1BB4AED1-48D6-4DBE-B65E-FA625F034FF5}" destId="{CB934CF9-E28F-461C-B1A2-039CF48BCB22}" srcOrd="0" destOrd="0" presId="urn:microsoft.com/office/officeart/2005/8/layout/hierarchy1"/>
    <dgm:cxn modelId="{994305CE-72CD-4093-B46E-D62615743343}" type="presParOf" srcId="{1BB4AED1-48D6-4DBE-B65E-FA625F034FF5}" destId="{B225573F-61F5-475D-8C3D-4FA9C0B7B268}" srcOrd="1" destOrd="0" presId="urn:microsoft.com/office/officeart/2005/8/layout/hierarchy1"/>
    <dgm:cxn modelId="{579472E6-64BA-4566-BE65-B6D7B046E33B}" type="presParOf" srcId="{B225573F-61F5-475D-8C3D-4FA9C0B7B268}" destId="{BD1B7871-2227-4411-92EC-3B14BC5892FE}" srcOrd="0" destOrd="0" presId="urn:microsoft.com/office/officeart/2005/8/layout/hierarchy1"/>
    <dgm:cxn modelId="{7F576651-2343-424B-8405-7916E9EAFC6A}" type="presParOf" srcId="{BD1B7871-2227-4411-92EC-3B14BC5892FE}" destId="{02FF977D-B5D4-4000-B758-20017A7B33AA}" srcOrd="0" destOrd="0" presId="urn:microsoft.com/office/officeart/2005/8/layout/hierarchy1"/>
    <dgm:cxn modelId="{26A12BA8-2EDF-4601-BA43-29C7BC8C7479}" type="presParOf" srcId="{BD1B7871-2227-4411-92EC-3B14BC5892FE}" destId="{DFFC06B3-5322-44DD-8978-2FF549EAC58D}" srcOrd="1" destOrd="0" presId="urn:microsoft.com/office/officeart/2005/8/layout/hierarchy1"/>
    <dgm:cxn modelId="{E6D0830D-4EF5-4544-A9AE-A2C93A69A44E}" type="presParOf" srcId="{B225573F-61F5-475D-8C3D-4FA9C0B7B268}" destId="{A5C80EBE-F4B2-4463-A65D-29CCB93F9FA6}" srcOrd="1" destOrd="0" presId="urn:microsoft.com/office/officeart/2005/8/layout/hierarchy1"/>
    <dgm:cxn modelId="{C46D35E8-A78D-4168-B886-E8E3F399F3C7}" type="presParOf" srcId="{1BB4AED1-48D6-4DBE-B65E-FA625F034FF5}" destId="{FD43E3EC-AA01-4665-9374-BD6B11F643E9}" srcOrd="2" destOrd="0" presId="urn:microsoft.com/office/officeart/2005/8/layout/hierarchy1"/>
    <dgm:cxn modelId="{DEE48DFD-AC5A-4F84-8810-2140F73BAADC}" type="presParOf" srcId="{1BB4AED1-48D6-4DBE-B65E-FA625F034FF5}" destId="{AD4222EA-F381-4095-9675-E436E9B0D078}" srcOrd="3" destOrd="0" presId="urn:microsoft.com/office/officeart/2005/8/layout/hierarchy1"/>
    <dgm:cxn modelId="{9E0C8CF5-06F2-4333-BCB1-CAB48054D278}" type="presParOf" srcId="{AD4222EA-F381-4095-9675-E436E9B0D078}" destId="{7FC509CE-D1A6-4083-86B9-8D62B77EB5ED}" srcOrd="0" destOrd="0" presId="urn:microsoft.com/office/officeart/2005/8/layout/hierarchy1"/>
    <dgm:cxn modelId="{C28F7DB8-3043-4697-BBB8-EC246F923AE2}" type="presParOf" srcId="{7FC509CE-D1A6-4083-86B9-8D62B77EB5ED}" destId="{4FF9AD28-98D8-46AB-96D6-37334323FF1C}" srcOrd="0" destOrd="0" presId="urn:microsoft.com/office/officeart/2005/8/layout/hierarchy1"/>
    <dgm:cxn modelId="{77D9847F-EDB7-41E4-9038-244BC134B364}" type="presParOf" srcId="{7FC509CE-D1A6-4083-86B9-8D62B77EB5ED}" destId="{4F97254B-A5EE-4130-BF1E-516B073FB1A4}" srcOrd="1" destOrd="0" presId="urn:microsoft.com/office/officeart/2005/8/layout/hierarchy1"/>
    <dgm:cxn modelId="{8BB416B4-6BA2-4D22-A001-686CCDE329D3}" type="presParOf" srcId="{AD4222EA-F381-4095-9675-E436E9B0D078}" destId="{CA0976C5-1143-4CD7-99DB-030C516C0DC0}" srcOrd="1" destOrd="0" presId="urn:microsoft.com/office/officeart/2005/8/layout/hierarchy1"/>
    <dgm:cxn modelId="{8C42CB16-D11D-4B33-97CD-A0B665F8DC9F}" type="presParOf" srcId="{1BB4AED1-48D6-4DBE-B65E-FA625F034FF5}" destId="{79409FA2-EB48-4BAC-91C6-F95C5936F10C}" srcOrd="4" destOrd="0" presId="urn:microsoft.com/office/officeart/2005/8/layout/hierarchy1"/>
    <dgm:cxn modelId="{7D574F54-5E51-4BE3-BB9E-8006E6329098}" type="presParOf" srcId="{1BB4AED1-48D6-4DBE-B65E-FA625F034FF5}" destId="{57C6AD27-B2CB-44B2-AFE6-1B696A262256}" srcOrd="5" destOrd="0" presId="urn:microsoft.com/office/officeart/2005/8/layout/hierarchy1"/>
    <dgm:cxn modelId="{FD273205-9CE5-4C7D-8009-5C8564F362C2}" type="presParOf" srcId="{57C6AD27-B2CB-44B2-AFE6-1B696A262256}" destId="{E47BC0D3-70BF-4DE7-8C08-1FDBB8447E58}" srcOrd="0" destOrd="0" presId="urn:microsoft.com/office/officeart/2005/8/layout/hierarchy1"/>
    <dgm:cxn modelId="{C743E53D-B763-4610-987D-4D959B0DD15D}" type="presParOf" srcId="{E47BC0D3-70BF-4DE7-8C08-1FDBB8447E58}" destId="{09359235-55ED-4DFB-8E66-FDB50356DD61}" srcOrd="0" destOrd="0" presId="urn:microsoft.com/office/officeart/2005/8/layout/hierarchy1"/>
    <dgm:cxn modelId="{6D8CBF1B-A897-410B-8306-4E81EB516A3D}" type="presParOf" srcId="{E47BC0D3-70BF-4DE7-8C08-1FDBB8447E58}" destId="{7717948B-E6CA-4E49-B2BE-147EBD55017C}" srcOrd="1" destOrd="0" presId="urn:microsoft.com/office/officeart/2005/8/layout/hierarchy1"/>
    <dgm:cxn modelId="{12184A8B-20F7-4E16-A668-212AE27689F0}" type="presParOf" srcId="{57C6AD27-B2CB-44B2-AFE6-1B696A262256}" destId="{09FE3EF7-8F04-4477-98F2-ECA325FF0F78}" srcOrd="1" destOrd="0" presId="urn:microsoft.com/office/officeart/2005/8/layout/hierarchy1"/>
    <dgm:cxn modelId="{5FB4B1E5-C463-41B5-9167-CFBD96EB9A28}" type="presParOf" srcId="{1BB4AED1-48D6-4DBE-B65E-FA625F034FF5}" destId="{6EDC38E6-3119-4F5F-8E5F-CA7748A781A9}" srcOrd="6" destOrd="0" presId="urn:microsoft.com/office/officeart/2005/8/layout/hierarchy1"/>
    <dgm:cxn modelId="{B460BAA5-08B3-462F-9E26-9E52DA0FB496}" type="presParOf" srcId="{1BB4AED1-48D6-4DBE-B65E-FA625F034FF5}" destId="{F08431C7-0BF2-42B9-B049-338DDA6020AF}" srcOrd="7" destOrd="0" presId="urn:microsoft.com/office/officeart/2005/8/layout/hierarchy1"/>
    <dgm:cxn modelId="{C9F84194-AA4E-4C4E-A7A9-4448ECE0E4C9}" type="presParOf" srcId="{F08431C7-0BF2-42B9-B049-338DDA6020AF}" destId="{06A215D7-B98D-4473-AABC-CDC992E731BE}" srcOrd="0" destOrd="0" presId="urn:microsoft.com/office/officeart/2005/8/layout/hierarchy1"/>
    <dgm:cxn modelId="{439D0EB7-3181-4C78-B987-21552AE33290}" type="presParOf" srcId="{06A215D7-B98D-4473-AABC-CDC992E731BE}" destId="{7B8C9266-BF4E-4245-93DC-F702DE21582C}" srcOrd="0" destOrd="0" presId="urn:microsoft.com/office/officeart/2005/8/layout/hierarchy1"/>
    <dgm:cxn modelId="{57932752-7F4B-49CA-AA7B-90BDCB2AB3BA}" type="presParOf" srcId="{06A215D7-B98D-4473-AABC-CDC992E731BE}" destId="{23B636CF-828A-4C49-AC6A-09B49F3802C6}" srcOrd="1" destOrd="0" presId="urn:microsoft.com/office/officeart/2005/8/layout/hierarchy1"/>
    <dgm:cxn modelId="{EA42E2C7-4742-45E6-AF0A-DB329DB049C3}" type="presParOf" srcId="{F08431C7-0BF2-42B9-B049-338DDA6020AF}" destId="{ED4AC591-305E-4960-9BE1-C91CD3B73414}" srcOrd="1" destOrd="0" presId="urn:microsoft.com/office/officeart/2005/8/layout/hierarchy1"/>
    <dgm:cxn modelId="{72A80303-DF8E-461E-AA76-447BF7C48EC5}" type="presParOf" srcId="{1BB4AED1-48D6-4DBE-B65E-FA625F034FF5}" destId="{0504241C-49E8-4E88-8B30-E10906617525}" srcOrd="8" destOrd="0" presId="urn:microsoft.com/office/officeart/2005/8/layout/hierarchy1"/>
    <dgm:cxn modelId="{337B7C48-8965-4ACC-BFC6-87E0536B06FF}" type="presParOf" srcId="{1BB4AED1-48D6-4DBE-B65E-FA625F034FF5}" destId="{F226287F-BD52-4B37-A92A-F5720D4E5B83}" srcOrd="9" destOrd="0" presId="urn:microsoft.com/office/officeart/2005/8/layout/hierarchy1"/>
    <dgm:cxn modelId="{94DE7F01-7E5D-45DF-9E9F-3BDD8555725A}" type="presParOf" srcId="{F226287F-BD52-4B37-A92A-F5720D4E5B83}" destId="{DC654A91-5402-4554-9148-E054C86EA492}" srcOrd="0" destOrd="0" presId="urn:microsoft.com/office/officeart/2005/8/layout/hierarchy1"/>
    <dgm:cxn modelId="{55412657-F3A8-4D43-B0CC-24DF2C718EF2}" type="presParOf" srcId="{DC654A91-5402-4554-9148-E054C86EA492}" destId="{370110DC-9633-4B3B-BF37-7F374102E083}" srcOrd="0" destOrd="0" presId="urn:microsoft.com/office/officeart/2005/8/layout/hierarchy1"/>
    <dgm:cxn modelId="{222FC52F-8F7F-466B-9F3A-7579B7EDFECB}" type="presParOf" srcId="{DC654A91-5402-4554-9148-E054C86EA492}" destId="{9C462238-B98F-495A-81BE-65EC865C490D}" srcOrd="1" destOrd="0" presId="urn:microsoft.com/office/officeart/2005/8/layout/hierarchy1"/>
    <dgm:cxn modelId="{30BC38EA-BA9B-4E39-9C74-586D2081A4D5}" type="presParOf" srcId="{F226287F-BD52-4B37-A92A-F5720D4E5B83}" destId="{B8DC59D1-246B-4419-9AAB-C1A32D26FE8E}" srcOrd="1" destOrd="0" presId="urn:microsoft.com/office/officeart/2005/8/layout/hierarchy1"/>
    <dgm:cxn modelId="{FFD52A0C-EBEC-4DE5-9775-71824B4B6093}" type="presParOf" srcId="{1BB4AED1-48D6-4DBE-B65E-FA625F034FF5}" destId="{493252BE-4F36-4E40-BB46-63462BBB9ED8}" srcOrd="10" destOrd="0" presId="urn:microsoft.com/office/officeart/2005/8/layout/hierarchy1"/>
    <dgm:cxn modelId="{53BAD099-8985-4764-B255-91F755327293}" type="presParOf" srcId="{1BB4AED1-48D6-4DBE-B65E-FA625F034FF5}" destId="{198B295A-D741-44E0-9752-057148E350DA}" srcOrd="11" destOrd="0" presId="urn:microsoft.com/office/officeart/2005/8/layout/hierarchy1"/>
    <dgm:cxn modelId="{1F03AA9B-5499-43B7-A21F-3E936C474A39}" type="presParOf" srcId="{198B295A-D741-44E0-9752-057148E350DA}" destId="{F65C7FB4-BC4A-487C-BF10-2D4BDF0B1662}" srcOrd="0" destOrd="0" presId="urn:microsoft.com/office/officeart/2005/8/layout/hierarchy1"/>
    <dgm:cxn modelId="{313904CE-F504-4241-ACE7-154891022FE1}" type="presParOf" srcId="{F65C7FB4-BC4A-487C-BF10-2D4BDF0B1662}" destId="{358E4619-B91C-443B-8733-FE862368943C}" srcOrd="0" destOrd="0" presId="urn:microsoft.com/office/officeart/2005/8/layout/hierarchy1"/>
    <dgm:cxn modelId="{27B2E7F3-D6D4-4AF1-A284-399079FAF7A6}" type="presParOf" srcId="{F65C7FB4-BC4A-487C-BF10-2D4BDF0B1662}" destId="{B380F647-9AA2-48D6-A117-A43254E79499}" srcOrd="1" destOrd="0" presId="urn:microsoft.com/office/officeart/2005/8/layout/hierarchy1"/>
    <dgm:cxn modelId="{EE194702-6A23-49B5-AC72-51C9F0421010}" type="presParOf" srcId="{198B295A-D741-44E0-9752-057148E350DA}" destId="{708EAEC6-2507-44A0-9109-0494A1515D33}" srcOrd="1" destOrd="0" presId="urn:microsoft.com/office/officeart/2005/8/layout/hierarchy1"/>
    <dgm:cxn modelId="{77FCE727-5472-4842-9EFD-7D25AA22C6AD}" type="presParOf" srcId="{B8987438-63DD-4494-9C50-5974ADD61B50}" destId="{D88A96C7-6279-49BB-AD9C-001359618145}" srcOrd="10" destOrd="0" presId="urn:microsoft.com/office/officeart/2005/8/layout/hierarchy1"/>
    <dgm:cxn modelId="{2D8CAE75-1D71-4E1D-B891-242B00146AAC}" type="presParOf" srcId="{B8987438-63DD-4494-9C50-5974ADD61B50}" destId="{A369689D-7664-4C0B-AF5D-89127837096A}" srcOrd="11" destOrd="0" presId="urn:microsoft.com/office/officeart/2005/8/layout/hierarchy1"/>
    <dgm:cxn modelId="{42EDCD42-DF19-42DB-92DE-17E6D5943E0B}" type="presParOf" srcId="{A369689D-7664-4C0B-AF5D-89127837096A}" destId="{C934CBB5-433E-4401-A501-EC444CECBF5E}" srcOrd="0" destOrd="0" presId="urn:microsoft.com/office/officeart/2005/8/layout/hierarchy1"/>
    <dgm:cxn modelId="{D9807038-E34D-42AF-A28A-80D538B08AB9}" type="presParOf" srcId="{C934CBB5-433E-4401-A501-EC444CECBF5E}" destId="{562FAA29-BCB4-4191-97F5-6748F40ABD73}" srcOrd="0" destOrd="0" presId="urn:microsoft.com/office/officeart/2005/8/layout/hierarchy1"/>
    <dgm:cxn modelId="{7597ADBE-1979-4DDD-A136-27894E21BFCC}" type="presParOf" srcId="{C934CBB5-433E-4401-A501-EC444CECBF5E}" destId="{D39EFAB4-572D-4585-9F92-C658E95D8AE3}" srcOrd="1" destOrd="0" presId="urn:microsoft.com/office/officeart/2005/8/layout/hierarchy1"/>
    <dgm:cxn modelId="{668E1071-4DBC-4C14-AD06-91A19B50FFF2}" type="presParOf" srcId="{A369689D-7664-4C0B-AF5D-89127837096A}" destId="{5E5EA96B-32C3-4236-8186-CCA4DFEA2F51}" srcOrd="1" destOrd="0" presId="urn:microsoft.com/office/officeart/2005/8/layout/hierarchy1"/>
    <dgm:cxn modelId="{9C8D702D-F123-455E-8DBC-5A7BDEE354DA}" type="presParOf" srcId="{5E5EA96B-32C3-4236-8186-CCA4DFEA2F51}" destId="{2B4FA9E7-1864-4CFD-BB6C-526E5DB362EC}" srcOrd="0" destOrd="0" presId="urn:microsoft.com/office/officeart/2005/8/layout/hierarchy1"/>
    <dgm:cxn modelId="{781FCB09-AC93-4389-869C-3E754284FFBE}" type="presParOf" srcId="{5E5EA96B-32C3-4236-8186-CCA4DFEA2F51}" destId="{D752E9B3-2D57-470B-944E-461E1A560873}" srcOrd="1" destOrd="0" presId="urn:microsoft.com/office/officeart/2005/8/layout/hierarchy1"/>
    <dgm:cxn modelId="{F5C4CEBF-AF12-4ACD-BB61-D30A9F2EBF64}" type="presParOf" srcId="{D752E9B3-2D57-470B-944E-461E1A560873}" destId="{21954917-2F70-41C1-8FF0-69FA07AA530F}" srcOrd="0" destOrd="0" presId="urn:microsoft.com/office/officeart/2005/8/layout/hierarchy1"/>
    <dgm:cxn modelId="{E6B341FA-BF4F-4A03-8718-653406FC2F82}" type="presParOf" srcId="{21954917-2F70-41C1-8FF0-69FA07AA530F}" destId="{89142F2B-2BBB-40FD-BC1B-219411708C93}" srcOrd="0" destOrd="0" presId="urn:microsoft.com/office/officeart/2005/8/layout/hierarchy1"/>
    <dgm:cxn modelId="{03EAAD67-75A2-421B-940F-6DF6EEE04F6F}" type="presParOf" srcId="{21954917-2F70-41C1-8FF0-69FA07AA530F}" destId="{EE14D308-DC22-4BBB-89BD-C2F7DD371C68}" srcOrd="1" destOrd="0" presId="urn:microsoft.com/office/officeart/2005/8/layout/hierarchy1"/>
    <dgm:cxn modelId="{893E100E-68A5-4B65-90E5-5C1BD4934A25}" type="presParOf" srcId="{D752E9B3-2D57-470B-944E-461E1A560873}" destId="{497C200E-A9EF-47F6-BA6F-505E9FF727C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FE6D753-DA6C-46B7-AB45-49B39300FD51}"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5C54A8E8-A06C-4B42-A857-41F39D0FB30B}" type="asst">
      <dgm:prSet phldrT="[Text]"/>
      <dgm:spPr/>
      <dgm:t>
        <a:bodyPr/>
        <a:lstStyle/>
        <a:p>
          <a:r>
            <a:rPr lang="en-US" dirty="0">
              <a:solidFill>
                <a:srgbClr val="000000"/>
              </a:solidFill>
            </a:rPr>
            <a:t>Chief of Police</a:t>
          </a:r>
          <a:endParaRPr lang="en-US" dirty="0"/>
        </a:p>
      </dgm:t>
    </dgm:pt>
    <dgm:pt modelId="{9B37F794-B88E-4EC4-811B-2B64602D49D4}" type="parTrans" cxnId="{2E0900D7-CEA7-4F6D-87E0-4FA1D3B68C9B}">
      <dgm:prSet/>
      <dgm:spPr/>
      <dgm:t>
        <a:bodyPr/>
        <a:lstStyle/>
        <a:p>
          <a:endParaRPr lang="en-US"/>
        </a:p>
      </dgm:t>
    </dgm:pt>
    <dgm:pt modelId="{0DE2FC57-EAB6-4DC2-95A8-E7E0E5B82E4B}" type="sibTrans" cxnId="{2E0900D7-CEA7-4F6D-87E0-4FA1D3B68C9B}">
      <dgm:prSet/>
      <dgm:spPr/>
      <dgm:t>
        <a:bodyPr/>
        <a:lstStyle/>
        <a:p>
          <a:endParaRPr lang="en-US"/>
        </a:p>
      </dgm:t>
    </dgm:pt>
    <dgm:pt modelId="{4777D270-460C-4E4C-AB6C-EEA0EB69848B}" type="asst">
      <dgm:prSet/>
      <dgm:spPr/>
      <dgm:t>
        <a:bodyPr/>
        <a:lstStyle/>
        <a:p>
          <a:r>
            <a:rPr lang="en-US" baseline="0" dirty="0">
              <a:solidFill>
                <a:srgbClr val="000000"/>
              </a:solidFill>
            </a:rPr>
            <a:t>Investigations &amp; Administration</a:t>
          </a:r>
          <a:endParaRPr lang="en-US" dirty="0">
            <a:solidFill>
              <a:srgbClr val="000000"/>
            </a:solidFill>
          </a:endParaRPr>
        </a:p>
      </dgm:t>
    </dgm:pt>
    <dgm:pt modelId="{F8B98E1E-3F56-409E-87E0-2918ED990AB9}" type="parTrans" cxnId="{0BA36AA8-717A-4DC5-B927-05FC0FA27027}">
      <dgm:prSet/>
      <dgm:spPr/>
      <dgm:t>
        <a:bodyPr/>
        <a:lstStyle/>
        <a:p>
          <a:endParaRPr lang="en-US"/>
        </a:p>
      </dgm:t>
    </dgm:pt>
    <dgm:pt modelId="{66EA6893-BA95-47B5-A9F7-2D7531E45DD4}" type="sibTrans" cxnId="{0BA36AA8-717A-4DC5-B927-05FC0FA27027}">
      <dgm:prSet/>
      <dgm:spPr/>
      <dgm:t>
        <a:bodyPr/>
        <a:lstStyle/>
        <a:p>
          <a:endParaRPr lang="en-US"/>
        </a:p>
      </dgm:t>
    </dgm:pt>
    <dgm:pt modelId="{DAE5E149-0E75-4AF5-B8C5-48725F616320}" type="asst">
      <dgm:prSet/>
      <dgm:spPr/>
      <dgm:t>
        <a:bodyPr/>
        <a:lstStyle/>
        <a:p>
          <a:r>
            <a:rPr lang="en-US" baseline="0" dirty="0">
              <a:solidFill>
                <a:srgbClr val="000000"/>
              </a:solidFill>
            </a:rPr>
            <a:t> Lieutenant – Internal Affairs</a:t>
          </a:r>
          <a:endParaRPr lang="en-US" dirty="0">
            <a:solidFill>
              <a:srgbClr val="000000"/>
            </a:solidFill>
          </a:endParaRPr>
        </a:p>
      </dgm:t>
    </dgm:pt>
    <dgm:pt modelId="{C332190E-A457-4FE5-8893-D372AE59D50C}" type="parTrans" cxnId="{D2AC987B-E604-43C3-8276-60CA5C8D8861}">
      <dgm:prSet/>
      <dgm:spPr/>
      <dgm:t>
        <a:bodyPr/>
        <a:lstStyle/>
        <a:p>
          <a:endParaRPr lang="en-US"/>
        </a:p>
      </dgm:t>
    </dgm:pt>
    <dgm:pt modelId="{21DEDCCC-6A16-45E3-A468-ED51B68FE239}" type="sibTrans" cxnId="{D2AC987B-E604-43C3-8276-60CA5C8D8861}">
      <dgm:prSet/>
      <dgm:spPr/>
      <dgm:t>
        <a:bodyPr/>
        <a:lstStyle/>
        <a:p>
          <a:endParaRPr lang="en-US"/>
        </a:p>
      </dgm:t>
    </dgm:pt>
    <dgm:pt modelId="{37CFF98C-78A2-47BB-8CE7-0A3F61EA70B8}" type="asst">
      <dgm:prSet/>
      <dgm:spPr/>
      <dgm:t>
        <a:bodyPr/>
        <a:lstStyle/>
        <a:p>
          <a:r>
            <a:rPr lang="en-US" dirty="0">
              <a:solidFill>
                <a:srgbClr val="000000"/>
              </a:solidFill>
            </a:rPr>
            <a:t>Detective Bureau </a:t>
          </a:r>
        </a:p>
      </dgm:t>
    </dgm:pt>
    <dgm:pt modelId="{C97D1D46-24E3-4EDD-8602-6A3632831944}" type="parTrans" cxnId="{BDCD7F42-9E25-41C4-B16C-7728E1199A42}">
      <dgm:prSet/>
      <dgm:spPr/>
      <dgm:t>
        <a:bodyPr/>
        <a:lstStyle/>
        <a:p>
          <a:endParaRPr lang="en-US"/>
        </a:p>
      </dgm:t>
    </dgm:pt>
    <dgm:pt modelId="{126F7AB0-7F29-488A-9721-E99B483B10FE}" type="sibTrans" cxnId="{BDCD7F42-9E25-41C4-B16C-7728E1199A42}">
      <dgm:prSet/>
      <dgm:spPr/>
      <dgm:t>
        <a:bodyPr/>
        <a:lstStyle/>
        <a:p>
          <a:endParaRPr lang="en-US"/>
        </a:p>
      </dgm:t>
    </dgm:pt>
    <dgm:pt modelId="{8C4B9832-2F69-4985-8C91-F7C78AC5D889}" type="asst">
      <dgm:prSet/>
      <dgm:spPr/>
      <dgm:t>
        <a:bodyPr/>
        <a:lstStyle/>
        <a:p>
          <a:r>
            <a:rPr lang="en-US" dirty="0">
              <a:solidFill>
                <a:srgbClr val="000000"/>
              </a:solidFill>
            </a:rPr>
            <a:t>Lieutenant</a:t>
          </a:r>
        </a:p>
      </dgm:t>
    </dgm:pt>
    <dgm:pt modelId="{FF6DBA75-C5B0-44E3-8221-7C138B78F5D3}" type="parTrans" cxnId="{7B404413-D1A7-4C6C-8A19-AF67874D758D}">
      <dgm:prSet/>
      <dgm:spPr/>
      <dgm:t>
        <a:bodyPr/>
        <a:lstStyle/>
        <a:p>
          <a:endParaRPr lang="en-US"/>
        </a:p>
      </dgm:t>
    </dgm:pt>
    <dgm:pt modelId="{9C950E1D-9761-4FBD-ACBC-01BCEADCFE56}" type="sibTrans" cxnId="{7B404413-D1A7-4C6C-8A19-AF67874D758D}">
      <dgm:prSet/>
      <dgm:spPr/>
      <dgm:t>
        <a:bodyPr/>
        <a:lstStyle/>
        <a:p>
          <a:endParaRPr lang="en-US"/>
        </a:p>
      </dgm:t>
    </dgm:pt>
    <dgm:pt modelId="{77A100CA-74AA-48A9-BC98-A1908A0188FE}" type="asst">
      <dgm:prSet/>
      <dgm:spPr/>
      <dgm:t>
        <a:bodyPr/>
        <a:lstStyle/>
        <a:p>
          <a:r>
            <a:rPr lang="en-US" dirty="0">
              <a:solidFill>
                <a:srgbClr val="000000"/>
              </a:solidFill>
            </a:rPr>
            <a:t>Sergeant</a:t>
          </a:r>
        </a:p>
      </dgm:t>
    </dgm:pt>
    <dgm:pt modelId="{D611967E-2187-47BB-9B68-EE15E8D50DF6}" type="parTrans" cxnId="{A70E2388-B06A-4396-A155-9BD6BC08D63D}">
      <dgm:prSet/>
      <dgm:spPr/>
      <dgm:t>
        <a:bodyPr/>
        <a:lstStyle/>
        <a:p>
          <a:endParaRPr lang="en-US"/>
        </a:p>
      </dgm:t>
    </dgm:pt>
    <dgm:pt modelId="{E18DA7B7-6FA4-47C7-9947-96DC1532CD41}" type="sibTrans" cxnId="{A70E2388-B06A-4396-A155-9BD6BC08D63D}">
      <dgm:prSet/>
      <dgm:spPr/>
      <dgm:t>
        <a:bodyPr/>
        <a:lstStyle/>
        <a:p>
          <a:endParaRPr lang="en-US"/>
        </a:p>
      </dgm:t>
    </dgm:pt>
    <dgm:pt modelId="{04E2023B-BBA4-4BA1-97FC-E37C78944C78}" type="asst">
      <dgm:prSet/>
      <dgm:spPr/>
      <dgm:t>
        <a:bodyPr/>
        <a:lstStyle/>
        <a:p>
          <a:r>
            <a:rPr lang="en-US" dirty="0">
              <a:solidFill>
                <a:srgbClr val="000000"/>
              </a:solidFill>
            </a:rPr>
            <a:t>Detective</a:t>
          </a:r>
        </a:p>
      </dgm:t>
    </dgm:pt>
    <dgm:pt modelId="{7A9A0047-34EB-4DF9-9C06-41CF4C372CC8}" type="parTrans" cxnId="{FB5DFAD2-5DAC-4F08-A428-BD582837EE4D}">
      <dgm:prSet/>
      <dgm:spPr/>
      <dgm:t>
        <a:bodyPr/>
        <a:lstStyle/>
        <a:p>
          <a:endParaRPr lang="en-US"/>
        </a:p>
      </dgm:t>
    </dgm:pt>
    <dgm:pt modelId="{B805F416-3AD0-4A5D-833C-7F3E75BFC8CC}" type="sibTrans" cxnId="{FB5DFAD2-5DAC-4F08-A428-BD582837EE4D}">
      <dgm:prSet/>
      <dgm:spPr/>
      <dgm:t>
        <a:bodyPr/>
        <a:lstStyle/>
        <a:p>
          <a:endParaRPr lang="en-US"/>
        </a:p>
      </dgm:t>
    </dgm:pt>
    <dgm:pt modelId="{B42C3C3F-B803-475E-883D-698247C99D6A}" type="asst">
      <dgm:prSet/>
      <dgm:spPr/>
      <dgm:t>
        <a:bodyPr/>
        <a:lstStyle/>
        <a:p>
          <a:r>
            <a:rPr lang="en-US" dirty="0">
              <a:solidFill>
                <a:srgbClr val="000000"/>
              </a:solidFill>
            </a:rPr>
            <a:t>Detective</a:t>
          </a:r>
        </a:p>
      </dgm:t>
    </dgm:pt>
    <dgm:pt modelId="{3307256F-4DA7-4341-8309-CC27A0197894}" type="parTrans" cxnId="{7D58AB55-A4A7-4AE5-BB7F-721D050C8EB8}">
      <dgm:prSet/>
      <dgm:spPr/>
      <dgm:t>
        <a:bodyPr/>
        <a:lstStyle/>
        <a:p>
          <a:endParaRPr lang="en-US"/>
        </a:p>
      </dgm:t>
    </dgm:pt>
    <dgm:pt modelId="{0BFE7F50-39C4-4F08-8617-D0626B03C1C7}" type="sibTrans" cxnId="{7D58AB55-A4A7-4AE5-BB7F-721D050C8EB8}">
      <dgm:prSet/>
      <dgm:spPr/>
      <dgm:t>
        <a:bodyPr/>
        <a:lstStyle/>
        <a:p>
          <a:endParaRPr lang="en-US"/>
        </a:p>
      </dgm:t>
    </dgm:pt>
    <dgm:pt modelId="{743D4CF8-8D5A-41C0-BFA4-19E35D78C454}" type="asst">
      <dgm:prSet/>
      <dgm:spPr/>
      <dgm:t>
        <a:bodyPr/>
        <a:lstStyle/>
        <a:p>
          <a:r>
            <a:rPr lang="en-US" dirty="0">
              <a:solidFill>
                <a:srgbClr val="000000"/>
              </a:solidFill>
            </a:rPr>
            <a:t>Detective</a:t>
          </a:r>
        </a:p>
      </dgm:t>
    </dgm:pt>
    <dgm:pt modelId="{3C453D0F-7F4A-46C6-AFE4-5E9A75331849}" type="parTrans" cxnId="{3021179D-736B-46E8-B8B4-B87C34D3A47B}">
      <dgm:prSet/>
      <dgm:spPr/>
      <dgm:t>
        <a:bodyPr/>
        <a:lstStyle/>
        <a:p>
          <a:endParaRPr lang="en-US"/>
        </a:p>
      </dgm:t>
    </dgm:pt>
    <dgm:pt modelId="{D3355FBE-CD57-435C-9856-75A824EF17D4}" type="sibTrans" cxnId="{3021179D-736B-46E8-B8B4-B87C34D3A47B}">
      <dgm:prSet/>
      <dgm:spPr/>
      <dgm:t>
        <a:bodyPr/>
        <a:lstStyle/>
        <a:p>
          <a:endParaRPr lang="en-US"/>
        </a:p>
      </dgm:t>
    </dgm:pt>
    <dgm:pt modelId="{2F4EE071-76C8-47AF-B055-0E3A2754AB62}" type="asst">
      <dgm:prSet/>
      <dgm:spPr/>
      <dgm:t>
        <a:bodyPr/>
        <a:lstStyle/>
        <a:p>
          <a:r>
            <a:rPr lang="en-US" dirty="0">
              <a:solidFill>
                <a:srgbClr val="000000"/>
              </a:solidFill>
            </a:rPr>
            <a:t>Detective</a:t>
          </a:r>
        </a:p>
      </dgm:t>
    </dgm:pt>
    <dgm:pt modelId="{EFFAAFC9-A4F8-4A19-B3A1-3AC02422EAA2}" type="parTrans" cxnId="{CA2BD977-8040-4C78-A047-254D3DA2AA50}">
      <dgm:prSet/>
      <dgm:spPr/>
      <dgm:t>
        <a:bodyPr/>
        <a:lstStyle/>
        <a:p>
          <a:endParaRPr lang="en-US"/>
        </a:p>
      </dgm:t>
    </dgm:pt>
    <dgm:pt modelId="{A1AAE7D0-C522-42DA-BBB2-E407F21741C3}" type="sibTrans" cxnId="{CA2BD977-8040-4C78-A047-254D3DA2AA50}">
      <dgm:prSet/>
      <dgm:spPr/>
      <dgm:t>
        <a:bodyPr/>
        <a:lstStyle/>
        <a:p>
          <a:endParaRPr lang="en-US"/>
        </a:p>
      </dgm:t>
    </dgm:pt>
    <dgm:pt modelId="{0E6DE44C-EB7D-4275-88C3-EBBBE2D617B6}" type="asst">
      <dgm:prSet/>
      <dgm:spPr/>
      <dgm:t>
        <a:bodyPr/>
        <a:lstStyle/>
        <a:p>
          <a:r>
            <a:rPr lang="en-US" dirty="0">
              <a:solidFill>
                <a:srgbClr val="000000"/>
              </a:solidFill>
            </a:rPr>
            <a:t>Records</a:t>
          </a:r>
        </a:p>
      </dgm:t>
    </dgm:pt>
    <dgm:pt modelId="{F1E8CADC-7AE7-4010-A392-8BF429E31482}" type="parTrans" cxnId="{79F564C8-D725-4F99-974D-DA6A828BF6A4}">
      <dgm:prSet/>
      <dgm:spPr/>
      <dgm:t>
        <a:bodyPr/>
        <a:lstStyle/>
        <a:p>
          <a:endParaRPr lang="en-US"/>
        </a:p>
      </dgm:t>
    </dgm:pt>
    <dgm:pt modelId="{A371C57C-4460-49F9-86DC-4C8D4CBFD400}" type="sibTrans" cxnId="{79F564C8-D725-4F99-974D-DA6A828BF6A4}">
      <dgm:prSet/>
      <dgm:spPr/>
      <dgm:t>
        <a:bodyPr/>
        <a:lstStyle/>
        <a:p>
          <a:endParaRPr lang="en-US"/>
        </a:p>
      </dgm:t>
    </dgm:pt>
    <dgm:pt modelId="{5715EEE6-D0D4-4251-9541-E175B8164961}" type="asst">
      <dgm:prSet/>
      <dgm:spPr/>
      <dgm:t>
        <a:bodyPr/>
        <a:lstStyle/>
        <a:p>
          <a:r>
            <a:rPr lang="en-US" dirty="0">
              <a:solidFill>
                <a:srgbClr val="000000"/>
              </a:solidFill>
            </a:rPr>
            <a:t>Clerks 2 FT, 1 PT</a:t>
          </a:r>
        </a:p>
      </dgm:t>
    </dgm:pt>
    <dgm:pt modelId="{3DC2FF2F-5FC1-4830-9668-D6FA46531234}" type="parTrans" cxnId="{4A054BF8-B5F1-42A2-8755-8B9A5A6C02D5}">
      <dgm:prSet/>
      <dgm:spPr/>
      <dgm:t>
        <a:bodyPr/>
        <a:lstStyle/>
        <a:p>
          <a:endParaRPr lang="en-US"/>
        </a:p>
      </dgm:t>
    </dgm:pt>
    <dgm:pt modelId="{A163C603-77E5-47F8-B471-6D4DE42C678C}" type="sibTrans" cxnId="{4A054BF8-B5F1-42A2-8755-8B9A5A6C02D5}">
      <dgm:prSet/>
      <dgm:spPr/>
      <dgm:t>
        <a:bodyPr/>
        <a:lstStyle/>
        <a:p>
          <a:endParaRPr lang="en-US"/>
        </a:p>
      </dgm:t>
    </dgm:pt>
    <dgm:pt modelId="{8C686B63-3E99-473C-8E09-56E94A138666}" type="asst">
      <dgm:prSet/>
      <dgm:spPr/>
      <dgm:t>
        <a:bodyPr/>
        <a:lstStyle/>
        <a:p>
          <a:r>
            <a:rPr lang="en-US" dirty="0">
              <a:solidFill>
                <a:srgbClr val="000000"/>
              </a:solidFill>
            </a:rPr>
            <a:t>Executive Assistant – 1 PT</a:t>
          </a:r>
        </a:p>
      </dgm:t>
    </dgm:pt>
    <dgm:pt modelId="{3A26DB79-A617-4AEC-9CEB-7822643F5712}" type="parTrans" cxnId="{9E0B91AC-AC9D-469E-8B24-74498A66D0C0}">
      <dgm:prSet/>
      <dgm:spPr/>
      <dgm:t>
        <a:bodyPr/>
        <a:lstStyle/>
        <a:p>
          <a:endParaRPr lang="en-US"/>
        </a:p>
      </dgm:t>
    </dgm:pt>
    <dgm:pt modelId="{C3325279-33FC-4996-94B0-8AF39F06A3DF}" type="sibTrans" cxnId="{9E0B91AC-AC9D-469E-8B24-74498A66D0C0}">
      <dgm:prSet/>
      <dgm:spPr/>
      <dgm:t>
        <a:bodyPr/>
        <a:lstStyle/>
        <a:p>
          <a:endParaRPr lang="en-US"/>
        </a:p>
      </dgm:t>
    </dgm:pt>
    <dgm:pt modelId="{AE0181A9-B822-4FB7-9B92-D7000D3B44C6}" type="asst">
      <dgm:prSet/>
      <dgm:spPr/>
      <dgm:t>
        <a:bodyPr/>
        <a:lstStyle/>
        <a:p>
          <a:r>
            <a:rPr lang="en-US" dirty="0">
              <a:solidFill>
                <a:srgbClr val="000000"/>
              </a:solidFill>
            </a:rPr>
            <a:t>Operations &amp; Patrol</a:t>
          </a:r>
        </a:p>
      </dgm:t>
    </dgm:pt>
    <dgm:pt modelId="{5AAB110F-A8EC-41B2-9891-97BD2FD03F2F}" type="parTrans" cxnId="{D8750A58-0791-48B5-9DC8-2B21ADCC3ED3}">
      <dgm:prSet/>
      <dgm:spPr/>
      <dgm:t>
        <a:bodyPr/>
        <a:lstStyle/>
        <a:p>
          <a:endParaRPr lang="en-US"/>
        </a:p>
      </dgm:t>
    </dgm:pt>
    <dgm:pt modelId="{AA8B2970-5268-40EF-ADC0-BF3E3A0B66AC}" type="sibTrans" cxnId="{D8750A58-0791-48B5-9DC8-2B21ADCC3ED3}">
      <dgm:prSet/>
      <dgm:spPr/>
      <dgm:t>
        <a:bodyPr/>
        <a:lstStyle/>
        <a:p>
          <a:endParaRPr lang="en-US"/>
        </a:p>
      </dgm:t>
    </dgm:pt>
    <dgm:pt modelId="{C7EB1B34-1C0B-4963-9AB1-9101FD2E626E}" type="asst">
      <dgm:prSet/>
      <dgm:spPr/>
      <dgm:t>
        <a:bodyPr/>
        <a:lstStyle/>
        <a:p>
          <a:r>
            <a:rPr lang="en-US" dirty="0">
              <a:solidFill>
                <a:srgbClr val="000000"/>
              </a:solidFill>
            </a:rPr>
            <a:t>Captain</a:t>
          </a:r>
        </a:p>
      </dgm:t>
    </dgm:pt>
    <dgm:pt modelId="{4944CEEB-F052-49C9-95B4-037DF4281BB4}" type="parTrans" cxnId="{463D11CD-2F3F-4B75-B02E-8F91BDA7AE06}">
      <dgm:prSet/>
      <dgm:spPr/>
      <dgm:t>
        <a:bodyPr/>
        <a:lstStyle/>
        <a:p>
          <a:endParaRPr lang="en-US"/>
        </a:p>
      </dgm:t>
    </dgm:pt>
    <dgm:pt modelId="{29559369-EC84-4AC1-B01B-3E475DF8F243}" type="sibTrans" cxnId="{463D11CD-2F3F-4B75-B02E-8F91BDA7AE06}">
      <dgm:prSet/>
      <dgm:spPr/>
      <dgm:t>
        <a:bodyPr/>
        <a:lstStyle/>
        <a:p>
          <a:endParaRPr lang="en-US"/>
        </a:p>
      </dgm:t>
    </dgm:pt>
    <dgm:pt modelId="{8AEB7872-E295-4657-A2F6-D5D7A244EDCD}" type="asst">
      <dgm:prSet/>
      <dgm:spPr/>
      <dgm:t>
        <a:bodyPr/>
        <a:lstStyle/>
        <a:p>
          <a:r>
            <a:rPr lang="en-US" dirty="0">
              <a:solidFill>
                <a:srgbClr val="000000"/>
              </a:solidFill>
            </a:rPr>
            <a:t>Special Operations</a:t>
          </a:r>
        </a:p>
      </dgm:t>
    </dgm:pt>
    <dgm:pt modelId="{32AA3CE3-D0FD-4175-978B-0499E230D5F1}" type="parTrans" cxnId="{0A87128F-AFBB-499C-A817-3F9D9B204DCC}">
      <dgm:prSet/>
      <dgm:spPr/>
      <dgm:t>
        <a:bodyPr/>
        <a:lstStyle/>
        <a:p>
          <a:endParaRPr lang="en-US"/>
        </a:p>
      </dgm:t>
    </dgm:pt>
    <dgm:pt modelId="{6A13C485-6048-46DC-B1DE-120E1E7FE0EC}" type="sibTrans" cxnId="{0A87128F-AFBB-499C-A817-3F9D9B204DCC}">
      <dgm:prSet/>
      <dgm:spPr/>
      <dgm:t>
        <a:bodyPr/>
        <a:lstStyle/>
        <a:p>
          <a:endParaRPr lang="en-US"/>
        </a:p>
      </dgm:t>
    </dgm:pt>
    <dgm:pt modelId="{00278498-D77F-4706-B313-AF850800AB30}" type="asst">
      <dgm:prSet/>
      <dgm:spPr/>
      <dgm:t>
        <a:bodyPr/>
        <a:lstStyle/>
        <a:p>
          <a:r>
            <a:rPr lang="en-US" dirty="0">
              <a:solidFill>
                <a:srgbClr val="000000"/>
              </a:solidFill>
            </a:rPr>
            <a:t>Lieutenant</a:t>
          </a:r>
        </a:p>
      </dgm:t>
    </dgm:pt>
    <dgm:pt modelId="{7B859530-AFD6-417C-827F-8616AC352E1F}" type="parTrans" cxnId="{604709A7-31D3-4892-A1E5-4A6DFD4584B5}">
      <dgm:prSet/>
      <dgm:spPr/>
      <dgm:t>
        <a:bodyPr/>
        <a:lstStyle/>
        <a:p>
          <a:endParaRPr lang="en-US"/>
        </a:p>
      </dgm:t>
    </dgm:pt>
    <dgm:pt modelId="{731849A3-6AD8-436C-8A54-937C0771646D}" type="sibTrans" cxnId="{604709A7-31D3-4892-A1E5-4A6DFD4584B5}">
      <dgm:prSet/>
      <dgm:spPr/>
      <dgm:t>
        <a:bodyPr/>
        <a:lstStyle/>
        <a:p>
          <a:endParaRPr lang="en-US"/>
        </a:p>
      </dgm:t>
    </dgm:pt>
    <dgm:pt modelId="{FB381816-0F26-4F0B-AA8B-CDD1AE5B7247}" type="asst">
      <dgm:prSet/>
      <dgm:spPr/>
      <dgm:t>
        <a:bodyPr/>
        <a:lstStyle/>
        <a:p>
          <a:r>
            <a:rPr lang="en-US" dirty="0">
              <a:solidFill>
                <a:srgbClr val="000000"/>
              </a:solidFill>
            </a:rPr>
            <a:t>Sergeant</a:t>
          </a:r>
        </a:p>
      </dgm:t>
    </dgm:pt>
    <dgm:pt modelId="{06BE257F-C150-4CAA-B9E1-770409B396CA}" type="parTrans" cxnId="{3AFAE857-113F-43BD-8FCB-C9F5C27D735F}">
      <dgm:prSet/>
      <dgm:spPr/>
      <dgm:t>
        <a:bodyPr/>
        <a:lstStyle/>
        <a:p>
          <a:endParaRPr lang="en-US"/>
        </a:p>
      </dgm:t>
    </dgm:pt>
    <dgm:pt modelId="{D423E7E1-A5F5-444B-86D6-DAE779F2A3FD}" type="sibTrans" cxnId="{3AFAE857-113F-43BD-8FCB-C9F5C27D735F}">
      <dgm:prSet/>
      <dgm:spPr/>
      <dgm:t>
        <a:bodyPr/>
        <a:lstStyle/>
        <a:p>
          <a:endParaRPr lang="en-US"/>
        </a:p>
      </dgm:t>
    </dgm:pt>
    <dgm:pt modelId="{1A774BB7-6B55-4EEF-8262-0E61F11B2B48}" type="asst">
      <dgm:prSet/>
      <dgm:spPr/>
      <dgm:t>
        <a:bodyPr/>
        <a:lstStyle/>
        <a:p>
          <a:r>
            <a:rPr lang="en-US" dirty="0">
              <a:solidFill>
                <a:srgbClr val="000000"/>
              </a:solidFill>
            </a:rPr>
            <a:t>Officer</a:t>
          </a:r>
        </a:p>
      </dgm:t>
    </dgm:pt>
    <dgm:pt modelId="{7DEBA23E-6759-4A09-8512-600AB3F5241A}" type="parTrans" cxnId="{1E54EF0E-A9C7-4B18-8417-A5FDA871640E}">
      <dgm:prSet/>
      <dgm:spPr/>
      <dgm:t>
        <a:bodyPr/>
        <a:lstStyle/>
        <a:p>
          <a:endParaRPr lang="en-US"/>
        </a:p>
      </dgm:t>
    </dgm:pt>
    <dgm:pt modelId="{2A3069DA-696B-433B-BBE0-067900F0C714}" type="sibTrans" cxnId="{1E54EF0E-A9C7-4B18-8417-A5FDA871640E}">
      <dgm:prSet/>
      <dgm:spPr/>
      <dgm:t>
        <a:bodyPr/>
        <a:lstStyle/>
        <a:p>
          <a:endParaRPr lang="en-US"/>
        </a:p>
      </dgm:t>
    </dgm:pt>
    <dgm:pt modelId="{23C90A9A-43E3-4E52-9E3A-2C59FA1DB327}" type="asst">
      <dgm:prSet/>
      <dgm:spPr/>
      <dgm:t>
        <a:bodyPr/>
        <a:lstStyle/>
        <a:p>
          <a:r>
            <a:rPr lang="en-US" dirty="0">
              <a:solidFill>
                <a:srgbClr val="000000"/>
              </a:solidFill>
            </a:rPr>
            <a:t>Fleet Mgmt. Clerk PT</a:t>
          </a:r>
        </a:p>
      </dgm:t>
    </dgm:pt>
    <dgm:pt modelId="{775C4B52-39DC-479B-9D56-D3AAAF6723C6}" type="parTrans" cxnId="{67D996FD-A4BE-4270-951E-AC69472FB53D}">
      <dgm:prSet/>
      <dgm:spPr/>
      <dgm:t>
        <a:bodyPr/>
        <a:lstStyle/>
        <a:p>
          <a:endParaRPr lang="en-US"/>
        </a:p>
      </dgm:t>
    </dgm:pt>
    <dgm:pt modelId="{EB0B722C-7AA8-42CF-A57A-1EE9F1A7269A}" type="sibTrans" cxnId="{67D996FD-A4BE-4270-951E-AC69472FB53D}">
      <dgm:prSet/>
      <dgm:spPr/>
      <dgm:t>
        <a:bodyPr/>
        <a:lstStyle/>
        <a:p>
          <a:endParaRPr lang="en-US"/>
        </a:p>
      </dgm:t>
    </dgm:pt>
    <dgm:pt modelId="{EF5C1C79-301A-45B6-90C1-5A48A9D5C08C}" type="asst">
      <dgm:prSet/>
      <dgm:spPr/>
      <dgm:t>
        <a:bodyPr/>
        <a:lstStyle/>
        <a:p>
          <a:r>
            <a:rPr lang="en-US" dirty="0">
              <a:solidFill>
                <a:srgbClr val="000000"/>
              </a:solidFill>
            </a:rPr>
            <a:t>Traffic Control Off PT</a:t>
          </a:r>
        </a:p>
      </dgm:t>
    </dgm:pt>
    <dgm:pt modelId="{B185E6B3-5408-47CD-A205-303B116B38CB}" type="parTrans" cxnId="{0E2B7B1E-9385-4113-87A2-C5E2792C4DE9}">
      <dgm:prSet/>
      <dgm:spPr/>
      <dgm:t>
        <a:bodyPr/>
        <a:lstStyle/>
        <a:p>
          <a:endParaRPr lang="en-US"/>
        </a:p>
      </dgm:t>
    </dgm:pt>
    <dgm:pt modelId="{C1215D70-67A4-48C7-B901-0417C6F485BE}" type="sibTrans" cxnId="{0E2B7B1E-9385-4113-87A2-C5E2792C4DE9}">
      <dgm:prSet/>
      <dgm:spPr/>
      <dgm:t>
        <a:bodyPr/>
        <a:lstStyle/>
        <a:p>
          <a:endParaRPr lang="en-US"/>
        </a:p>
      </dgm:t>
    </dgm:pt>
    <dgm:pt modelId="{598D35D1-687C-42F1-82E9-44FC6E882C9E}" type="asst">
      <dgm:prSet/>
      <dgm:spPr/>
      <dgm:t>
        <a:bodyPr/>
        <a:lstStyle/>
        <a:p>
          <a:r>
            <a:rPr lang="en-US" dirty="0">
              <a:solidFill>
                <a:srgbClr val="000000"/>
              </a:solidFill>
            </a:rPr>
            <a:t>(27) Crossing Guards</a:t>
          </a:r>
        </a:p>
      </dgm:t>
    </dgm:pt>
    <dgm:pt modelId="{EDA9600F-F662-45F8-BECD-2181B6E55755}" type="parTrans" cxnId="{E85BEDE3-99FA-4EA9-B980-03D18A42924E}">
      <dgm:prSet/>
      <dgm:spPr/>
      <dgm:t>
        <a:bodyPr/>
        <a:lstStyle/>
        <a:p>
          <a:endParaRPr lang="en-US"/>
        </a:p>
      </dgm:t>
    </dgm:pt>
    <dgm:pt modelId="{784BF409-07F0-4E09-82C4-1BEDFCA51275}" type="sibTrans" cxnId="{E85BEDE3-99FA-4EA9-B980-03D18A42924E}">
      <dgm:prSet/>
      <dgm:spPr/>
      <dgm:t>
        <a:bodyPr/>
        <a:lstStyle/>
        <a:p>
          <a:endParaRPr lang="en-US"/>
        </a:p>
      </dgm:t>
    </dgm:pt>
    <dgm:pt modelId="{09BAFFB2-F6AE-4A11-83E6-77EA0256A11D}" type="asst">
      <dgm:prSet/>
      <dgm:spPr/>
      <dgm:t>
        <a:bodyPr/>
        <a:lstStyle/>
        <a:p>
          <a:r>
            <a:rPr lang="en-US" dirty="0">
              <a:solidFill>
                <a:srgbClr val="000000"/>
              </a:solidFill>
            </a:rPr>
            <a:t>Patrol – Lt.</a:t>
          </a:r>
        </a:p>
      </dgm:t>
    </dgm:pt>
    <dgm:pt modelId="{1C54C180-70EA-4E55-970D-FF362FCFF942}" type="parTrans" cxnId="{86410B73-381C-4033-8350-D11BB41E0E92}">
      <dgm:prSet/>
      <dgm:spPr/>
      <dgm:t>
        <a:bodyPr/>
        <a:lstStyle/>
        <a:p>
          <a:endParaRPr lang="en-US"/>
        </a:p>
      </dgm:t>
    </dgm:pt>
    <dgm:pt modelId="{656333E6-BFC7-43C3-A44E-7A85A0BCBD5A}" type="sibTrans" cxnId="{86410B73-381C-4033-8350-D11BB41E0E92}">
      <dgm:prSet/>
      <dgm:spPr/>
      <dgm:t>
        <a:bodyPr/>
        <a:lstStyle/>
        <a:p>
          <a:endParaRPr lang="en-US"/>
        </a:p>
      </dgm:t>
    </dgm:pt>
    <dgm:pt modelId="{3F1EFF25-7360-4B86-871A-5C51E79F85BF}" type="asst">
      <dgm:prSet/>
      <dgm:spPr/>
      <dgm:t>
        <a:bodyPr/>
        <a:lstStyle/>
        <a:p>
          <a:r>
            <a:rPr lang="en-US" dirty="0">
              <a:solidFill>
                <a:srgbClr val="000000"/>
              </a:solidFill>
            </a:rPr>
            <a:t>Patrol – Sgt.</a:t>
          </a:r>
        </a:p>
      </dgm:t>
    </dgm:pt>
    <dgm:pt modelId="{CECA9241-A0D1-49F9-9605-13324416C341}" type="parTrans" cxnId="{6C6D99A2-29E1-4881-A7E7-6342A9B2B287}">
      <dgm:prSet/>
      <dgm:spPr/>
      <dgm:t>
        <a:bodyPr/>
        <a:lstStyle/>
        <a:p>
          <a:endParaRPr lang="en-US"/>
        </a:p>
      </dgm:t>
    </dgm:pt>
    <dgm:pt modelId="{5565EF25-0F64-489F-B8FE-1F888A04351F}" type="sibTrans" cxnId="{6C6D99A2-29E1-4881-A7E7-6342A9B2B287}">
      <dgm:prSet/>
      <dgm:spPr/>
      <dgm:t>
        <a:bodyPr/>
        <a:lstStyle/>
        <a:p>
          <a:endParaRPr lang="en-US"/>
        </a:p>
      </dgm:t>
    </dgm:pt>
    <dgm:pt modelId="{3D742BCB-F052-44E1-BD3D-D7491B4643F7}" type="asst">
      <dgm:prSet/>
      <dgm:spPr/>
      <dgm:t>
        <a:bodyPr/>
        <a:lstStyle/>
        <a:p>
          <a:r>
            <a:rPr lang="en-US" dirty="0">
              <a:solidFill>
                <a:srgbClr val="000000"/>
              </a:solidFill>
            </a:rPr>
            <a:t>Officer</a:t>
          </a:r>
        </a:p>
      </dgm:t>
    </dgm:pt>
    <dgm:pt modelId="{3793350F-81EA-48AB-8DE6-EDF549A8C36D}" type="parTrans" cxnId="{BEE9F742-B454-4212-98D2-C8552D6C5242}">
      <dgm:prSet/>
      <dgm:spPr/>
      <dgm:t>
        <a:bodyPr/>
        <a:lstStyle/>
        <a:p>
          <a:endParaRPr lang="en-US"/>
        </a:p>
      </dgm:t>
    </dgm:pt>
    <dgm:pt modelId="{BB568F5C-06F5-40E3-8C4A-D888EEC43525}" type="sibTrans" cxnId="{BEE9F742-B454-4212-98D2-C8552D6C5242}">
      <dgm:prSet/>
      <dgm:spPr/>
      <dgm:t>
        <a:bodyPr/>
        <a:lstStyle/>
        <a:p>
          <a:endParaRPr lang="en-US"/>
        </a:p>
      </dgm:t>
    </dgm:pt>
    <dgm:pt modelId="{731F74EE-7393-4870-A057-3D086B44331E}" type="asst">
      <dgm:prSet/>
      <dgm:spPr/>
      <dgm:t>
        <a:bodyPr/>
        <a:lstStyle/>
        <a:p>
          <a:r>
            <a:rPr lang="en-US" dirty="0">
              <a:solidFill>
                <a:srgbClr val="000000"/>
              </a:solidFill>
            </a:rPr>
            <a:t>Officer</a:t>
          </a:r>
        </a:p>
      </dgm:t>
    </dgm:pt>
    <dgm:pt modelId="{41F2F197-3931-4631-BB58-A66CB4B3CFDE}" type="parTrans" cxnId="{746A86D8-37E5-49DB-844D-D9E1E180FFE9}">
      <dgm:prSet/>
      <dgm:spPr/>
      <dgm:t>
        <a:bodyPr/>
        <a:lstStyle/>
        <a:p>
          <a:endParaRPr lang="en-US"/>
        </a:p>
      </dgm:t>
    </dgm:pt>
    <dgm:pt modelId="{F89A0ABE-20C3-4215-BB6D-47B0B525FB25}" type="sibTrans" cxnId="{746A86D8-37E5-49DB-844D-D9E1E180FFE9}">
      <dgm:prSet/>
      <dgm:spPr/>
      <dgm:t>
        <a:bodyPr/>
        <a:lstStyle/>
        <a:p>
          <a:endParaRPr lang="en-US"/>
        </a:p>
      </dgm:t>
    </dgm:pt>
    <dgm:pt modelId="{A5C82C89-B815-4533-8831-3E0FBF398BA8}" type="asst">
      <dgm:prSet/>
      <dgm:spPr/>
      <dgm:t>
        <a:bodyPr/>
        <a:lstStyle/>
        <a:p>
          <a:r>
            <a:rPr lang="en-US" dirty="0">
              <a:solidFill>
                <a:srgbClr val="000000"/>
              </a:solidFill>
            </a:rPr>
            <a:t>Officer</a:t>
          </a:r>
        </a:p>
      </dgm:t>
    </dgm:pt>
    <dgm:pt modelId="{389598C5-CE72-4F2A-B937-2F8A243D4ACA}" type="parTrans" cxnId="{45956FCE-6200-4A2A-AA66-0F3EAA2F88B2}">
      <dgm:prSet/>
      <dgm:spPr/>
      <dgm:t>
        <a:bodyPr/>
        <a:lstStyle/>
        <a:p>
          <a:endParaRPr lang="en-US"/>
        </a:p>
      </dgm:t>
    </dgm:pt>
    <dgm:pt modelId="{6ECB1EC1-77E9-44A2-82ED-A8B7E437F5C3}" type="sibTrans" cxnId="{45956FCE-6200-4A2A-AA66-0F3EAA2F88B2}">
      <dgm:prSet/>
      <dgm:spPr/>
      <dgm:t>
        <a:bodyPr/>
        <a:lstStyle/>
        <a:p>
          <a:endParaRPr lang="en-US"/>
        </a:p>
      </dgm:t>
    </dgm:pt>
    <dgm:pt modelId="{8DFA26BA-5564-4CC3-AE2B-55497AE16F03}" type="asst">
      <dgm:prSet/>
      <dgm:spPr/>
      <dgm:t>
        <a:bodyPr/>
        <a:lstStyle/>
        <a:p>
          <a:r>
            <a:rPr lang="en-US" dirty="0">
              <a:solidFill>
                <a:srgbClr val="000000"/>
              </a:solidFill>
            </a:rPr>
            <a:t>Officer</a:t>
          </a:r>
        </a:p>
      </dgm:t>
    </dgm:pt>
    <dgm:pt modelId="{6B552BFF-8051-4E93-B36A-C3538C8E5F97}" type="parTrans" cxnId="{72745A9C-42F4-462A-97C7-F64E2094AB14}">
      <dgm:prSet/>
      <dgm:spPr/>
      <dgm:t>
        <a:bodyPr/>
        <a:lstStyle/>
        <a:p>
          <a:endParaRPr lang="en-US"/>
        </a:p>
      </dgm:t>
    </dgm:pt>
    <dgm:pt modelId="{B8B698B9-B150-49CF-A09F-69A396C7F16F}" type="sibTrans" cxnId="{72745A9C-42F4-462A-97C7-F64E2094AB14}">
      <dgm:prSet/>
      <dgm:spPr/>
      <dgm:t>
        <a:bodyPr/>
        <a:lstStyle/>
        <a:p>
          <a:endParaRPr lang="en-US"/>
        </a:p>
      </dgm:t>
    </dgm:pt>
    <dgm:pt modelId="{3BF4DBDE-1255-4430-9AC6-B62E10147295}" type="asst">
      <dgm:prSet/>
      <dgm:spPr/>
      <dgm:t>
        <a:bodyPr/>
        <a:lstStyle/>
        <a:p>
          <a:r>
            <a:rPr lang="en-US" dirty="0">
              <a:solidFill>
                <a:srgbClr val="000000"/>
              </a:solidFill>
            </a:rPr>
            <a:t>Officer</a:t>
          </a:r>
        </a:p>
      </dgm:t>
    </dgm:pt>
    <dgm:pt modelId="{708C5E31-EB13-4C79-B573-12B84EBE8275}" type="parTrans" cxnId="{C244DDF3-658A-4AA8-83A5-897DBD08F396}">
      <dgm:prSet/>
      <dgm:spPr/>
      <dgm:t>
        <a:bodyPr/>
        <a:lstStyle/>
        <a:p>
          <a:endParaRPr lang="en-US"/>
        </a:p>
      </dgm:t>
    </dgm:pt>
    <dgm:pt modelId="{EC0B95E7-258C-41F1-9D65-3DD595291E29}" type="sibTrans" cxnId="{C244DDF3-658A-4AA8-83A5-897DBD08F396}">
      <dgm:prSet/>
      <dgm:spPr/>
      <dgm:t>
        <a:bodyPr/>
        <a:lstStyle/>
        <a:p>
          <a:endParaRPr lang="en-US"/>
        </a:p>
      </dgm:t>
    </dgm:pt>
    <dgm:pt modelId="{5A5B3FE8-60F9-4BDC-B895-AB641E1367A4}" type="asst">
      <dgm:prSet/>
      <dgm:spPr/>
      <dgm:t>
        <a:bodyPr/>
        <a:lstStyle/>
        <a:p>
          <a:r>
            <a:rPr lang="en-US" dirty="0">
              <a:solidFill>
                <a:srgbClr val="000000"/>
              </a:solidFill>
            </a:rPr>
            <a:t>Patrol – Lt.</a:t>
          </a:r>
        </a:p>
      </dgm:t>
    </dgm:pt>
    <dgm:pt modelId="{9E2B759E-3A84-4DFD-B4E4-04C04E1374D7}" type="parTrans" cxnId="{232D9B8E-5616-420C-909D-6D4EAB28A1D6}">
      <dgm:prSet/>
      <dgm:spPr/>
      <dgm:t>
        <a:bodyPr/>
        <a:lstStyle/>
        <a:p>
          <a:endParaRPr lang="en-US"/>
        </a:p>
      </dgm:t>
    </dgm:pt>
    <dgm:pt modelId="{1CB69613-0CC9-4291-953F-6C472DE12404}" type="sibTrans" cxnId="{232D9B8E-5616-420C-909D-6D4EAB28A1D6}">
      <dgm:prSet/>
      <dgm:spPr/>
      <dgm:t>
        <a:bodyPr/>
        <a:lstStyle/>
        <a:p>
          <a:endParaRPr lang="en-US"/>
        </a:p>
      </dgm:t>
    </dgm:pt>
    <dgm:pt modelId="{E6B6AF30-D031-45A7-AEDF-213BEDA12BA4}" type="asst">
      <dgm:prSet/>
      <dgm:spPr/>
      <dgm:t>
        <a:bodyPr/>
        <a:lstStyle/>
        <a:p>
          <a:r>
            <a:rPr lang="en-US" dirty="0">
              <a:solidFill>
                <a:srgbClr val="000000"/>
              </a:solidFill>
            </a:rPr>
            <a:t>Patrol – Sgt.</a:t>
          </a:r>
        </a:p>
      </dgm:t>
    </dgm:pt>
    <dgm:pt modelId="{D38B330F-52E9-4491-BCF7-FFD5A953159B}" type="parTrans" cxnId="{1970BE1C-B411-4257-8625-526F3A091AD3}">
      <dgm:prSet/>
      <dgm:spPr/>
      <dgm:t>
        <a:bodyPr/>
        <a:lstStyle/>
        <a:p>
          <a:endParaRPr lang="en-US"/>
        </a:p>
      </dgm:t>
    </dgm:pt>
    <dgm:pt modelId="{50C1C1A5-0F6C-4E39-8ECA-2B125EA028C6}" type="sibTrans" cxnId="{1970BE1C-B411-4257-8625-526F3A091AD3}">
      <dgm:prSet/>
      <dgm:spPr/>
      <dgm:t>
        <a:bodyPr/>
        <a:lstStyle/>
        <a:p>
          <a:endParaRPr lang="en-US"/>
        </a:p>
      </dgm:t>
    </dgm:pt>
    <dgm:pt modelId="{16A907D6-11D5-43D7-9ADE-280702C0383F}" type="asst">
      <dgm:prSet/>
      <dgm:spPr/>
      <dgm:t>
        <a:bodyPr/>
        <a:lstStyle/>
        <a:p>
          <a:r>
            <a:rPr lang="en-US" dirty="0">
              <a:solidFill>
                <a:srgbClr val="000000"/>
              </a:solidFill>
            </a:rPr>
            <a:t>Officer</a:t>
          </a:r>
        </a:p>
      </dgm:t>
    </dgm:pt>
    <dgm:pt modelId="{923F24F9-CE99-4364-99B4-A82BC86A16DB}" type="parTrans" cxnId="{018B7691-2939-4B13-9565-6A11C09D5626}">
      <dgm:prSet/>
      <dgm:spPr/>
      <dgm:t>
        <a:bodyPr/>
        <a:lstStyle/>
        <a:p>
          <a:endParaRPr lang="en-US"/>
        </a:p>
      </dgm:t>
    </dgm:pt>
    <dgm:pt modelId="{5F2B5240-7540-464C-B876-B795514D198C}" type="sibTrans" cxnId="{018B7691-2939-4B13-9565-6A11C09D5626}">
      <dgm:prSet/>
      <dgm:spPr/>
      <dgm:t>
        <a:bodyPr/>
        <a:lstStyle/>
        <a:p>
          <a:endParaRPr lang="en-US"/>
        </a:p>
      </dgm:t>
    </dgm:pt>
    <dgm:pt modelId="{47204044-0731-46E8-A072-3CAD5C9388AC}" type="asst">
      <dgm:prSet/>
      <dgm:spPr/>
      <dgm:t>
        <a:bodyPr/>
        <a:lstStyle/>
        <a:p>
          <a:r>
            <a:rPr lang="en-US" dirty="0">
              <a:solidFill>
                <a:srgbClr val="000000"/>
              </a:solidFill>
            </a:rPr>
            <a:t>Officer</a:t>
          </a:r>
        </a:p>
      </dgm:t>
    </dgm:pt>
    <dgm:pt modelId="{BA1E3A83-9A1F-481E-8881-F23CDA4D4201}" type="parTrans" cxnId="{F11EEDCF-A5B5-4918-844F-FE524EDDF600}">
      <dgm:prSet/>
      <dgm:spPr/>
      <dgm:t>
        <a:bodyPr/>
        <a:lstStyle/>
        <a:p>
          <a:endParaRPr lang="en-US"/>
        </a:p>
      </dgm:t>
    </dgm:pt>
    <dgm:pt modelId="{277590E4-3195-4719-9A71-62445E613538}" type="sibTrans" cxnId="{F11EEDCF-A5B5-4918-844F-FE524EDDF600}">
      <dgm:prSet/>
      <dgm:spPr/>
      <dgm:t>
        <a:bodyPr/>
        <a:lstStyle/>
        <a:p>
          <a:endParaRPr lang="en-US"/>
        </a:p>
      </dgm:t>
    </dgm:pt>
    <dgm:pt modelId="{116047CE-736A-4E34-820B-6FFE7F702A1C}" type="asst">
      <dgm:prSet/>
      <dgm:spPr/>
      <dgm:t>
        <a:bodyPr/>
        <a:lstStyle/>
        <a:p>
          <a:r>
            <a:rPr lang="en-US" dirty="0">
              <a:solidFill>
                <a:srgbClr val="000000"/>
              </a:solidFill>
            </a:rPr>
            <a:t>Officer</a:t>
          </a:r>
        </a:p>
      </dgm:t>
    </dgm:pt>
    <dgm:pt modelId="{EC71C215-43CF-4139-8EDD-4437961DD388}" type="parTrans" cxnId="{061F074C-5F87-48AE-9BF3-2A5A2BCA8430}">
      <dgm:prSet/>
      <dgm:spPr/>
      <dgm:t>
        <a:bodyPr/>
        <a:lstStyle/>
        <a:p>
          <a:endParaRPr lang="en-US"/>
        </a:p>
      </dgm:t>
    </dgm:pt>
    <dgm:pt modelId="{4E95A1DA-1F5A-4EFE-B2C9-1017D19EEED4}" type="sibTrans" cxnId="{061F074C-5F87-48AE-9BF3-2A5A2BCA8430}">
      <dgm:prSet/>
      <dgm:spPr/>
      <dgm:t>
        <a:bodyPr/>
        <a:lstStyle/>
        <a:p>
          <a:endParaRPr lang="en-US"/>
        </a:p>
      </dgm:t>
    </dgm:pt>
    <dgm:pt modelId="{28DBA8FB-04A2-4A0D-A54C-4C03AF1B5C29}" type="asst">
      <dgm:prSet/>
      <dgm:spPr/>
      <dgm:t>
        <a:bodyPr/>
        <a:lstStyle/>
        <a:p>
          <a:r>
            <a:rPr lang="en-US" dirty="0">
              <a:solidFill>
                <a:srgbClr val="000000"/>
              </a:solidFill>
            </a:rPr>
            <a:t>Officer</a:t>
          </a:r>
        </a:p>
      </dgm:t>
    </dgm:pt>
    <dgm:pt modelId="{D767141C-B56B-4959-A7CB-3763589DB1BD}" type="parTrans" cxnId="{F1BF974C-B475-41AC-941E-0094B883D984}">
      <dgm:prSet/>
      <dgm:spPr/>
      <dgm:t>
        <a:bodyPr/>
        <a:lstStyle/>
        <a:p>
          <a:endParaRPr lang="en-US"/>
        </a:p>
      </dgm:t>
    </dgm:pt>
    <dgm:pt modelId="{AB465A18-9DEA-4D64-9AD5-9670EB779B1A}" type="sibTrans" cxnId="{F1BF974C-B475-41AC-941E-0094B883D984}">
      <dgm:prSet/>
      <dgm:spPr/>
      <dgm:t>
        <a:bodyPr/>
        <a:lstStyle/>
        <a:p>
          <a:endParaRPr lang="en-US"/>
        </a:p>
      </dgm:t>
    </dgm:pt>
    <dgm:pt modelId="{D72164D5-4828-4B85-A37B-9F1A9F3B43EA}" type="asst">
      <dgm:prSet/>
      <dgm:spPr/>
      <dgm:t>
        <a:bodyPr/>
        <a:lstStyle/>
        <a:p>
          <a:r>
            <a:rPr lang="en-US" dirty="0">
              <a:solidFill>
                <a:srgbClr val="000000"/>
              </a:solidFill>
            </a:rPr>
            <a:t>Officer</a:t>
          </a:r>
        </a:p>
      </dgm:t>
    </dgm:pt>
    <dgm:pt modelId="{C36D84A2-471B-4A70-808E-5B780CC4A606}" type="parTrans" cxnId="{DFF0A53A-FE5A-4441-A885-3690DFEC01B3}">
      <dgm:prSet/>
      <dgm:spPr/>
      <dgm:t>
        <a:bodyPr/>
        <a:lstStyle/>
        <a:p>
          <a:endParaRPr lang="en-US"/>
        </a:p>
      </dgm:t>
    </dgm:pt>
    <dgm:pt modelId="{774E2DEA-7BD3-4DC6-B328-BD171BE358D7}" type="sibTrans" cxnId="{DFF0A53A-FE5A-4441-A885-3690DFEC01B3}">
      <dgm:prSet/>
      <dgm:spPr/>
      <dgm:t>
        <a:bodyPr/>
        <a:lstStyle/>
        <a:p>
          <a:endParaRPr lang="en-US"/>
        </a:p>
      </dgm:t>
    </dgm:pt>
    <dgm:pt modelId="{31BC60A8-98D8-4985-A97B-944E618FF245}" type="asst">
      <dgm:prSet/>
      <dgm:spPr/>
      <dgm:t>
        <a:bodyPr/>
        <a:lstStyle/>
        <a:p>
          <a:r>
            <a:rPr lang="en-US" dirty="0">
              <a:solidFill>
                <a:srgbClr val="000000"/>
              </a:solidFill>
            </a:rPr>
            <a:t>Patrol – Lt.</a:t>
          </a:r>
        </a:p>
      </dgm:t>
    </dgm:pt>
    <dgm:pt modelId="{7F00CF1B-9959-4304-8C81-378953F7BA5A}" type="parTrans" cxnId="{871B0458-958E-475C-8227-AB1A3F9A893A}">
      <dgm:prSet/>
      <dgm:spPr/>
      <dgm:t>
        <a:bodyPr/>
        <a:lstStyle/>
        <a:p>
          <a:endParaRPr lang="en-US"/>
        </a:p>
      </dgm:t>
    </dgm:pt>
    <dgm:pt modelId="{B305572E-3BC7-47C2-8E73-8A2C9DE45A84}" type="sibTrans" cxnId="{871B0458-958E-475C-8227-AB1A3F9A893A}">
      <dgm:prSet/>
      <dgm:spPr/>
      <dgm:t>
        <a:bodyPr/>
        <a:lstStyle/>
        <a:p>
          <a:endParaRPr lang="en-US"/>
        </a:p>
      </dgm:t>
    </dgm:pt>
    <dgm:pt modelId="{4747D5F6-68D4-4283-BB62-75971A15C37A}" type="asst">
      <dgm:prSet/>
      <dgm:spPr/>
      <dgm:t>
        <a:bodyPr/>
        <a:lstStyle/>
        <a:p>
          <a:r>
            <a:rPr lang="en-US" dirty="0">
              <a:solidFill>
                <a:srgbClr val="000000"/>
              </a:solidFill>
            </a:rPr>
            <a:t>Patrol – Sgt.</a:t>
          </a:r>
        </a:p>
      </dgm:t>
    </dgm:pt>
    <dgm:pt modelId="{97085520-A40A-4CD3-9684-3B09C812623F}" type="parTrans" cxnId="{FFDA5016-3A1A-43D8-BAAB-5F4D38AFA473}">
      <dgm:prSet/>
      <dgm:spPr/>
      <dgm:t>
        <a:bodyPr/>
        <a:lstStyle/>
        <a:p>
          <a:endParaRPr lang="en-US"/>
        </a:p>
      </dgm:t>
    </dgm:pt>
    <dgm:pt modelId="{734F77D0-93E6-402C-9FE5-DA0E7569826C}" type="sibTrans" cxnId="{FFDA5016-3A1A-43D8-BAAB-5F4D38AFA473}">
      <dgm:prSet/>
      <dgm:spPr/>
      <dgm:t>
        <a:bodyPr/>
        <a:lstStyle/>
        <a:p>
          <a:endParaRPr lang="en-US"/>
        </a:p>
      </dgm:t>
    </dgm:pt>
    <dgm:pt modelId="{84F74167-94CB-477A-8602-8796BFDCEC4F}" type="asst">
      <dgm:prSet/>
      <dgm:spPr/>
      <dgm:t>
        <a:bodyPr/>
        <a:lstStyle/>
        <a:p>
          <a:r>
            <a:rPr lang="en-US" dirty="0">
              <a:solidFill>
                <a:srgbClr val="000000"/>
              </a:solidFill>
            </a:rPr>
            <a:t>Officer</a:t>
          </a:r>
        </a:p>
      </dgm:t>
    </dgm:pt>
    <dgm:pt modelId="{A05ADD7A-030E-424E-8691-13063CABE6F2}" type="parTrans" cxnId="{F5507B30-A4F6-497F-A345-4D95FA58D7A9}">
      <dgm:prSet/>
      <dgm:spPr/>
      <dgm:t>
        <a:bodyPr/>
        <a:lstStyle/>
        <a:p>
          <a:endParaRPr lang="en-US"/>
        </a:p>
      </dgm:t>
    </dgm:pt>
    <dgm:pt modelId="{6A5D95BA-DBD0-4FFD-A632-9AD27923F96E}" type="sibTrans" cxnId="{F5507B30-A4F6-497F-A345-4D95FA58D7A9}">
      <dgm:prSet/>
      <dgm:spPr/>
      <dgm:t>
        <a:bodyPr/>
        <a:lstStyle/>
        <a:p>
          <a:endParaRPr lang="en-US"/>
        </a:p>
      </dgm:t>
    </dgm:pt>
    <dgm:pt modelId="{C98AFA72-FAB6-4E2C-8B1E-0D2900F8FFF4}" type="asst">
      <dgm:prSet/>
      <dgm:spPr/>
      <dgm:t>
        <a:bodyPr/>
        <a:lstStyle/>
        <a:p>
          <a:r>
            <a:rPr lang="en-US" dirty="0">
              <a:solidFill>
                <a:srgbClr val="000000"/>
              </a:solidFill>
            </a:rPr>
            <a:t>Officer</a:t>
          </a:r>
        </a:p>
      </dgm:t>
    </dgm:pt>
    <dgm:pt modelId="{7A743649-E9A3-41BB-845F-38B0756BFD5F}" type="parTrans" cxnId="{F3C4D18B-FEFA-4423-A8B8-159F77975BFA}">
      <dgm:prSet/>
      <dgm:spPr/>
      <dgm:t>
        <a:bodyPr/>
        <a:lstStyle/>
        <a:p>
          <a:endParaRPr lang="en-US"/>
        </a:p>
      </dgm:t>
    </dgm:pt>
    <dgm:pt modelId="{896ABE07-ECA8-4449-B114-9E50DAAF77B6}" type="sibTrans" cxnId="{F3C4D18B-FEFA-4423-A8B8-159F77975BFA}">
      <dgm:prSet/>
      <dgm:spPr/>
      <dgm:t>
        <a:bodyPr/>
        <a:lstStyle/>
        <a:p>
          <a:endParaRPr lang="en-US"/>
        </a:p>
      </dgm:t>
    </dgm:pt>
    <dgm:pt modelId="{7F6E21E5-8B6D-4A4D-AB87-63A979C62497}" type="asst">
      <dgm:prSet/>
      <dgm:spPr/>
      <dgm:t>
        <a:bodyPr/>
        <a:lstStyle/>
        <a:p>
          <a:r>
            <a:rPr lang="en-US" dirty="0">
              <a:solidFill>
                <a:srgbClr val="000000"/>
              </a:solidFill>
            </a:rPr>
            <a:t>Officer</a:t>
          </a:r>
        </a:p>
      </dgm:t>
    </dgm:pt>
    <dgm:pt modelId="{D7A54575-5A12-4216-B186-B5FD682A3693}" type="parTrans" cxnId="{AC802F4D-2080-4542-A957-AC83969BA2B4}">
      <dgm:prSet/>
      <dgm:spPr/>
      <dgm:t>
        <a:bodyPr/>
        <a:lstStyle/>
        <a:p>
          <a:endParaRPr lang="en-US"/>
        </a:p>
      </dgm:t>
    </dgm:pt>
    <dgm:pt modelId="{BF94A184-4BC3-482C-83F5-819EDE1E7CB2}" type="sibTrans" cxnId="{AC802F4D-2080-4542-A957-AC83969BA2B4}">
      <dgm:prSet/>
      <dgm:spPr/>
      <dgm:t>
        <a:bodyPr/>
        <a:lstStyle/>
        <a:p>
          <a:endParaRPr lang="en-US"/>
        </a:p>
      </dgm:t>
    </dgm:pt>
    <dgm:pt modelId="{B8FFAA62-A5EE-4BC3-9A81-EA5715748D50}" type="asst">
      <dgm:prSet/>
      <dgm:spPr/>
      <dgm:t>
        <a:bodyPr/>
        <a:lstStyle/>
        <a:p>
          <a:r>
            <a:rPr lang="en-US" dirty="0">
              <a:solidFill>
                <a:srgbClr val="000000"/>
              </a:solidFill>
            </a:rPr>
            <a:t>Officer</a:t>
          </a:r>
        </a:p>
      </dgm:t>
    </dgm:pt>
    <dgm:pt modelId="{B54DD8BD-4A9E-4C96-8312-0E242B359E9E}" type="parTrans" cxnId="{1ECE8F28-0CBB-4975-B2FC-E3388E99004A}">
      <dgm:prSet/>
      <dgm:spPr/>
      <dgm:t>
        <a:bodyPr/>
        <a:lstStyle/>
        <a:p>
          <a:endParaRPr lang="en-US"/>
        </a:p>
      </dgm:t>
    </dgm:pt>
    <dgm:pt modelId="{1086BD3A-C033-41D1-90FB-8FF84E52B512}" type="sibTrans" cxnId="{1ECE8F28-0CBB-4975-B2FC-E3388E99004A}">
      <dgm:prSet/>
      <dgm:spPr/>
      <dgm:t>
        <a:bodyPr/>
        <a:lstStyle/>
        <a:p>
          <a:endParaRPr lang="en-US"/>
        </a:p>
      </dgm:t>
    </dgm:pt>
    <dgm:pt modelId="{CF92A364-A410-4D09-B418-9CA296DD7D49}" type="asst">
      <dgm:prSet/>
      <dgm:spPr/>
      <dgm:t>
        <a:bodyPr/>
        <a:lstStyle/>
        <a:p>
          <a:r>
            <a:rPr lang="en-US" dirty="0">
              <a:solidFill>
                <a:srgbClr val="000000"/>
              </a:solidFill>
            </a:rPr>
            <a:t>Officer</a:t>
          </a:r>
        </a:p>
      </dgm:t>
    </dgm:pt>
    <dgm:pt modelId="{8D843428-5D91-40FF-AE03-DEAE0B39972E}" type="parTrans" cxnId="{C9D82FD1-821D-49A4-8E05-1F4F778AB0B9}">
      <dgm:prSet/>
      <dgm:spPr/>
      <dgm:t>
        <a:bodyPr/>
        <a:lstStyle/>
        <a:p>
          <a:endParaRPr lang="en-US"/>
        </a:p>
      </dgm:t>
    </dgm:pt>
    <dgm:pt modelId="{F55BD1A4-31CF-4CF0-A5E5-3ADF022FFA39}" type="sibTrans" cxnId="{C9D82FD1-821D-49A4-8E05-1F4F778AB0B9}">
      <dgm:prSet/>
      <dgm:spPr/>
      <dgm:t>
        <a:bodyPr/>
        <a:lstStyle/>
        <a:p>
          <a:endParaRPr lang="en-US"/>
        </a:p>
      </dgm:t>
    </dgm:pt>
    <dgm:pt modelId="{23B28E3F-510D-4679-AD2D-56532936F746}" type="asst">
      <dgm:prSet/>
      <dgm:spPr/>
      <dgm:t>
        <a:bodyPr/>
        <a:lstStyle/>
        <a:p>
          <a:r>
            <a:rPr lang="en-US" dirty="0">
              <a:solidFill>
                <a:srgbClr val="000000"/>
              </a:solidFill>
            </a:rPr>
            <a:t>Patrol – Lt. </a:t>
          </a:r>
        </a:p>
      </dgm:t>
    </dgm:pt>
    <dgm:pt modelId="{AA6D945F-4DE4-48E8-8873-AE84A4B5AE3A}" type="parTrans" cxnId="{8F766FCF-FF45-4969-9D81-00A169168845}">
      <dgm:prSet/>
      <dgm:spPr/>
      <dgm:t>
        <a:bodyPr/>
        <a:lstStyle/>
        <a:p>
          <a:endParaRPr lang="en-US"/>
        </a:p>
      </dgm:t>
    </dgm:pt>
    <dgm:pt modelId="{05A39B2C-F960-4367-A9C2-2C3B26ECE4FC}" type="sibTrans" cxnId="{8F766FCF-FF45-4969-9D81-00A169168845}">
      <dgm:prSet/>
      <dgm:spPr/>
      <dgm:t>
        <a:bodyPr/>
        <a:lstStyle/>
        <a:p>
          <a:endParaRPr lang="en-US"/>
        </a:p>
      </dgm:t>
    </dgm:pt>
    <dgm:pt modelId="{5055CEB9-5782-43D8-A61B-842DD4696E99}" type="asst">
      <dgm:prSet/>
      <dgm:spPr/>
      <dgm:t>
        <a:bodyPr/>
        <a:lstStyle/>
        <a:p>
          <a:r>
            <a:rPr lang="en-US" dirty="0">
              <a:solidFill>
                <a:srgbClr val="000000"/>
              </a:solidFill>
            </a:rPr>
            <a:t>Patrol – Sgt.</a:t>
          </a:r>
        </a:p>
      </dgm:t>
    </dgm:pt>
    <dgm:pt modelId="{1A49211A-3DC2-43A7-A480-412C4DD1FD97}" type="parTrans" cxnId="{5B710D86-8C91-4B31-8888-B2043F5A8D1B}">
      <dgm:prSet/>
      <dgm:spPr/>
      <dgm:t>
        <a:bodyPr/>
        <a:lstStyle/>
        <a:p>
          <a:endParaRPr lang="en-US"/>
        </a:p>
      </dgm:t>
    </dgm:pt>
    <dgm:pt modelId="{C97F31AE-E991-4D8C-8115-FBF12E6B31F9}" type="sibTrans" cxnId="{5B710D86-8C91-4B31-8888-B2043F5A8D1B}">
      <dgm:prSet/>
      <dgm:spPr/>
      <dgm:t>
        <a:bodyPr/>
        <a:lstStyle/>
        <a:p>
          <a:endParaRPr lang="en-US"/>
        </a:p>
      </dgm:t>
    </dgm:pt>
    <dgm:pt modelId="{DFD41D11-4888-43E5-B17C-B53066DB7E04}" type="asst">
      <dgm:prSet/>
      <dgm:spPr/>
      <dgm:t>
        <a:bodyPr/>
        <a:lstStyle/>
        <a:p>
          <a:r>
            <a:rPr lang="en-US" dirty="0">
              <a:solidFill>
                <a:srgbClr val="000000"/>
              </a:solidFill>
            </a:rPr>
            <a:t>Officer</a:t>
          </a:r>
        </a:p>
      </dgm:t>
    </dgm:pt>
    <dgm:pt modelId="{7F5707AA-B2D6-4470-B361-2657751C9C37}" type="parTrans" cxnId="{0F69D65E-448E-4FFC-BFDE-791F1A1FDB07}">
      <dgm:prSet/>
      <dgm:spPr/>
      <dgm:t>
        <a:bodyPr/>
        <a:lstStyle/>
        <a:p>
          <a:endParaRPr lang="en-US"/>
        </a:p>
      </dgm:t>
    </dgm:pt>
    <dgm:pt modelId="{74F8A3DF-91A4-4594-B1DB-B8606AA1CA8D}" type="sibTrans" cxnId="{0F69D65E-448E-4FFC-BFDE-791F1A1FDB07}">
      <dgm:prSet/>
      <dgm:spPr/>
      <dgm:t>
        <a:bodyPr/>
        <a:lstStyle/>
        <a:p>
          <a:endParaRPr lang="en-US"/>
        </a:p>
      </dgm:t>
    </dgm:pt>
    <dgm:pt modelId="{F22CD2E8-34A5-4C86-8909-E8F1869A42D2}" type="asst">
      <dgm:prSet/>
      <dgm:spPr/>
      <dgm:t>
        <a:bodyPr/>
        <a:lstStyle/>
        <a:p>
          <a:r>
            <a:rPr lang="en-US" dirty="0">
              <a:solidFill>
                <a:srgbClr val="000000"/>
              </a:solidFill>
            </a:rPr>
            <a:t>Officer</a:t>
          </a:r>
        </a:p>
      </dgm:t>
    </dgm:pt>
    <dgm:pt modelId="{9F3B9B37-3776-47F8-A774-BCAD123A4428}" type="parTrans" cxnId="{BAD028E3-B917-43B0-B06E-CE3451F05461}">
      <dgm:prSet/>
      <dgm:spPr/>
      <dgm:t>
        <a:bodyPr/>
        <a:lstStyle/>
        <a:p>
          <a:endParaRPr lang="en-US"/>
        </a:p>
      </dgm:t>
    </dgm:pt>
    <dgm:pt modelId="{51A4A25D-E518-4B4E-ACB2-6A0660AC2750}" type="sibTrans" cxnId="{BAD028E3-B917-43B0-B06E-CE3451F05461}">
      <dgm:prSet/>
      <dgm:spPr/>
      <dgm:t>
        <a:bodyPr/>
        <a:lstStyle/>
        <a:p>
          <a:endParaRPr lang="en-US"/>
        </a:p>
      </dgm:t>
    </dgm:pt>
    <dgm:pt modelId="{8D2F0E06-6630-472D-95A0-DAA9BA07E327}" type="asst">
      <dgm:prSet/>
      <dgm:spPr/>
      <dgm:t>
        <a:bodyPr/>
        <a:lstStyle/>
        <a:p>
          <a:r>
            <a:rPr lang="en-US" dirty="0">
              <a:solidFill>
                <a:srgbClr val="000000"/>
              </a:solidFill>
            </a:rPr>
            <a:t>Officer</a:t>
          </a:r>
        </a:p>
      </dgm:t>
    </dgm:pt>
    <dgm:pt modelId="{8CCE4C4A-BA6E-4B9B-A2AD-46F99BC68723}" type="parTrans" cxnId="{676DD95C-8505-4EBF-A4F3-62ED4E7EECC1}">
      <dgm:prSet/>
      <dgm:spPr/>
      <dgm:t>
        <a:bodyPr/>
        <a:lstStyle/>
        <a:p>
          <a:endParaRPr lang="en-US"/>
        </a:p>
      </dgm:t>
    </dgm:pt>
    <dgm:pt modelId="{F66D2887-8F54-4559-ACD5-A9A2767B7457}" type="sibTrans" cxnId="{676DD95C-8505-4EBF-A4F3-62ED4E7EECC1}">
      <dgm:prSet/>
      <dgm:spPr/>
      <dgm:t>
        <a:bodyPr/>
        <a:lstStyle/>
        <a:p>
          <a:endParaRPr lang="en-US"/>
        </a:p>
      </dgm:t>
    </dgm:pt>
    <dgm:pt modelId="{CEDC9BCF-9010-488B-950E-35B578ECD28C}" type="asst">
      <dgm:prSet/>
      <dgm:spPr/>
      <dgm:t>
        <a:bodyPr/>
        <a:lstStyle/>
        <a:p>
          <a:r>
            <a:rPr lang="en-US" dirty="0">
              <a:solidFill>
                <a:srgbClr val="000000"/>
              </a:solidFill>
            </a:rPr>
            <a:t>Officer</a:t>
          </a:r>
        </a:p>
      </dgm:t>
    </dgm:pt>
    <dgm:pt modelId="{24D68077-B14D-4AC1-800D-93BE43AFF285}" type="parTrans" cxnId="{EF51F29A-7714-4331-82BF-D61BEFC2D697}">
      <dgm:prSet/>
      <dgm:spPr/>
      <dgm:t>
        <a:bodyPr/>
        <a:lstStyle/>
        <a:p>
          <a:endParaRPr lang="en-US"/>
        </a:p>
      </dgm:t>
    </dgm:pt>
    <dgm:pt modelId="{8FC9A73A-3DFF-4DA9-849F-3FA05C8BA20C}" type="sibTrans" cxnId="{EF51F29A-7714-4331-82BF-D61BEFC2D697}">
      <dgm:prSet/>
      <dgm:spPr/>
      <dgm:t>
        <a:bodyPr/>
        <a:lstStyle/>
        <a:p>
          <a:endParaRPr lang="en-US"/>
        </a:p>
      </dgm:t>
    </dgm:pt>
    <dgm:pt modelId="{2DAA4C79-AAB5-4131-BA3D-8B2A163CC017}" type="asst">
      <dgm:prSet/>
      <dgm:spPr/>
      <dgm:t>
        <a:bodyPr/>
        <a:lstStyle/>
        <a:p>
          <a:r>
            <a:rPr lang="en-US" dirty="0">
              <a:solidFill>
                <a:srgbClr val="000000"/>
              </a:solidFill>
            </a:rPr>
            <a:t>Officer</a:t>
          </a:r>
        </a:p>
      </dgm:t>
    </dgm:pt>
    <dgm:pt modelId="{1636297F-2AE7-4194-99D6-45DAB6BDDAD1}" type="parTrans" cxnId="{8F120DE0-FC3D-49D4-B5CF-71EA872B67D5}">
      <dgm:prSet/>
      <dgm:spPr/>
      <dgm:t>
        <a:bodyPr/>
        <a:lstStyle/>
        <a:p>
          <a:endParaRPr lang="en-US"/>
        </a:p>
      </dgm:t>
    </dgm:pt>
    <dgm:pt modelId="{BE37706F-AD2C-46D3-AD4B-BE05611B77DB}" type="sibTrans" cxnId="{8F120DE0-FC3D-49D4-B5CF-71EA872B67D5}">
      <dgm:prSet/>
      <dgm:spPr/>
      <dgm:t>
        <a:bodyPr/>
        <a:lstStyle/>
        <a:p>
          <a:endParaRPr lang="en-US"/>
        </a:p>
      </dgm:t>
    </dgm:pt>
    <dgm:pt modelId="{B5317009-E90B-40D5-9F56-FA43A4619E02}" type="asst">
      <dgm:prSet/>
      <dgm:spPr/>
      <dgm:t>
        <a:bodyPr/>
        <a:lstStyle/>
        <a:p>
          <a:r>
            <a:rPr lang="en-US" dirty="0">
              <a:solidFill>
                <a:srgbClr val="000000"/>
              </a:solidFill>
            </a:rPr>
            <a:t>Officer</a:t>
          </a:r>
        </a:p>
      </dgm:t>
    </dgm:pt>
    <dgm:pt modelId="{5327425E-F1EA-42DC-BED7-2599B96C2AF8}" type="parTrans" cxnId="{74455457-C377-4B6A-93E2-B5E1F7B1F088}">
      <dgm:prSet/>
      <dgm:spPr/>
      <dgm:t>
        <a:bodyPr/>
        <a:lstStyle/>
        <a:p>
          <a:endParaRPr lang="en-US"/>
        </a:p>
      </dgm:t>
    </dgm:pt>
    <dgm:pt modelId="{34D3A802-C32D-483C-837D-EEF7E7B4D5E6}" type="sibTrans" cxnId="{74455457-C377-4B6A-93E2-B5E1F7B1F088}">
      <dgm:prSet/>
      <dgm:spPr/>
      <dgm:t>
        <a:bodyPr/>
        <a:lstStyle/>
        <a:p>
          <a:endParaRPr lang="en-US"/>
        </a:p>
      </dgm:t>
    </dgm:pt>
    <dgm:pt modelId="{5950BD6A-C2D7-434E-9293-756B51E80A4F}" type="asst">
      <dgm:prSet/>
      <dgm:spPr/>
      <dgm:t>
        <a:bodyPr/>
        <a:lstStyle/>
        <a:p>
          <a:r>
            <a:rPr lang="en-US" dirty="0">
              <a:solidFill>
                <a:srgbClr val="000000"/>
              </a:solidFill>
            </a:rPr>
            <a:t>Dispatchers</a:t>
          </a:r>
        </a:p>
      </dgm:t>
    </dgm:pt>
    <dgm:pt modelId="{92FC3453-BFF2-4059-B84B-56B54D198C4C}" type="parTrans" cxnId="{224C215F-1892-4C25-94EB-C5F6B68A23A4}">
      <dgm:prSet/>
      <dgm:spPr/>
      <dgm:t>
        <a:bodyPr/>
        <a:lstStyle/>
        <a:p>
          <a:endParaRPr lang="en-US"/>
        </a:p>
      </dgm:t>
    </dgm:pt>
    <dgm:pt modelId="{576D5139-D40E-496D-B8E6-F4879C3B3987}" type="sibTrans" cxnId="{224C215F-1892-4C25-94EB-C5F6B68A23A4}">
      <dgm:prSet/>
      <dgm:spPr/>
      <dgm:t>
        <a:bodyPr/>
        <a:lstStyle/>
        <a:p>
          <a:endParaRPr lang="en-US"/>
        </a:p>
      </dgm:t>
    </dgm:pt>
    <dgm:pt modelId="{E4104EA0-C466-415B-A05F-4CB1EB090BA3}" type="asst">
      <dgm:prSet/>
      <dgm:spPr/>
      <dgm:t>
        <a:bodyPr/>
        <a:lstStyle/>
        <a:p>
          <a:r>
            <a:rPr lang="en-US" dirty="0">
              <a:solidFill>
                <a:srgbClr val="000000"/>
              </a:solidFill>
            </a:rPr>
            <a:t>Dispatchers 3 FT, 2 PT</a:t>
          </a:r>
        </a:p>
      </dgm:t>
    </dgm:pt>
    <dgm:pt modelId="{5E5A5C6D-1AAA-4A09-B471-A5A6DD152B96}" type="parTrans" cxnId="{3ACC7E04-2F1C-4AA7-9E27-7F7B43CAA979}">
      <dgm:prSet/>
      <dgm:spPr/>
      <dgm:t>
        <a:bodyPr/>
        <a:lstStyle/>
        <a:p>
          <a:endParaRPr lang="en-US"/>
        </a:p>
      </dgm:t>
    </dgm:pt>
    <dgm:pt modelId="{9C4B365D-D629-4B5B-8D92-5707BA03B91A}" type="sibTrans" cxnId="{3ACC7E04-2F1C-4AA7-9E27-7F7B43CAA979}">
      <dgm:prSet/>
      <dgm:spPr/>
      <dgm:t>
        <a:bodyPr/>
        <a:lstStyle/>
        <a:p>
          <a:endParaRPr lang="en-US"/>
        </a:p>
      </dgm:t>
    </dgm:pt>
    <dgm:pt modelId="{4B92E761-2DBE-49AB-9BD4-45D410F5F14C}" type="asst">
      <dgm:prSet/>
      <dgm:spPr>
        <a:solidFill>
          <a:srgbClr val="0070C0"/>
        </a:solidFill>
      </dgm:spPr>
      <dgm:t>
        <a:bodyPr/>
        <a:lstStyle/>
        <a:p>
          <a:r>
            <a:rPr lang="en-US" dirty="0">
              <a:solidFill>
                <a:srgbClr val="000000"/>
              </a:solidFill>
            </a:rPr>
            <a:t>IT Professional</a:t>
          </a:r>
        </a:p>
      </dgm:t>
    </dgm:pt>
    <dgm:pt modelId="{A576FA1F-084F-4AFA-9710-59BD26D2FB8E}" type="parTrans" cxnId="{7209BB43-66E9-4067-B34C-CAE8C414EC28}">
      <dgm:prSet/>
      <dgm:spPr/>
      <dgm:t>
        <a:bodyPr/>
        <a:lstStyle/>
        <a:p>
          <a:endParaRPr lang="en-US"/>
        </a:p>
      </dgm:t>
    </dgm:pt>
    <dgm:pt modelId="{178F2B45-804B-4C0C-9CEE-57CEA5AF17D2}" type="sibTrans" cxnId="{7209BB43-66E9-4067-B34C-CAE8C414EC28}">
      <dgm:prSet/>
      <dgm:spPr/>
      <dgm:t>
        <a:bodyPr/>
        <a:lstStyle/>
        <a:p>
          <a:endParaRPr lang="en-US"/>
        </a:p>
      </dgm:t>
    </dgm:pt>
    <dgm:pt modelId="{71CC8D91-8EDB-4065-A4DC-7BE647BE96BA}" type="asst">
      <dgm:prSet/>
      <dgm:spPr>
        <a:solidFill>
          <a:srgbClr val="0070C0"/>
        </a:solidFill>
      </dgm:spPr>
      <dgm:t>
        <a:bodyPr/>
        <a:lstStyle/>
        <a:p>
          <a:r>
            <a:rPr lang="en-US" dirty="0">
              <a:solidFill>
                <a:srgbClr val="000000"/>
              </a:solidFill>
            </a:rPr>
            <a:t>Officer</a:t>
          </a:r>
        </a:p>
      </dgm:t>
    </dgm:pt>
    <dgm:pt modelId="{712470D1-D9F8-43E6-8A75-22E4BA732642}" type="parTrans" cxnId="{AE022A84-E307-4AFA-B5E0-32989628CC92}">
      <dgm:prSet/>
      <dgm:spPr/>
      <dgm:t>
        <a:bodyPr/>
        <a:lstStyle/>
        <a:p>
          <a:endParaRPr lang="en-US"/>
        </a:p>
      </dgm:t>
    </dgm:pt>
    <dgm:pt modelId="{4F37D227-9BBF-41A1-B6F5-46D2EE8CBC25}" type="sibTrans" cxnId="{AE022A84-E307-4AFA-B5E0-32989628CC92}">
      <dgm:prSet/>
      <dgm:spPr/>
      <dgm:t>
        <a:bodyPr/>
        <a:lstStyle/>
        <a:p>
          <a:endParaRPr lang="en-US"/>
        </a:p>
      </dgm:t>
    </dgm:pt>
    <dgm:pt modelId="{5768B4C9-DBC0-4F83-9A6A-6BCF7887EC5B}" type="asst">
      <dgm:prSet/>
      <dgm:spPr>
        <a:solidFill>
          <a:srgbClr val="0070C0"/>
        </a:solidFill>
      </dgm:spPr>
      <dgm:t>
        <a:bodyPr/>
        <a:lstStyle/>
        <a:p>
          <a:r>
            <a:rPr lang="en-US" dirty="0">
              <a:solidFill>
                <a:srgbClr val="000000"/>
              </a:solidFill>
            </a:rPr>
            <a:t>Officer</a:t>
          </a:r>
        </a:p>
      </dgm:t>
    </dgm:pt>
    <dgm:pt modelId="{341D28E6-B038-40CC-9A2C-4B204262E2E8}" type="parTrans" cxnId="{2F485B2C-9CF5-4826-ACF2-446BC665A9CB}">
      <dgm:prSet/>
      <dgm:spPr/>
      <dgm:t>
        <a:bodyPr/>
        <a:lstStyle/>
        <a:p>
          <a:endParaRPr lang="en-US"/>
        </a:p>
      </dgm:t>
    </dgm:pt>
    <dgm:pt modelId="{69F211A4-08FF-44D0-B854-F64BAFEC79DF}" type="sibTrans" cxnId="{2F485B2C-9CF5-4826-ACF2-446BC665A9CB}">
      <dgm:prSet/>
      <dgm:spPr/>
      <dgm:t>
        <a:bodyPr/>
        <a:lstStyle/>
        <a:p>
          <a:endParaRPr lang="en-US"/>
        </a:p>
      </dgm:t>
    </dgm:pt>
    <dgm:pt modelId="{0A19E890-7614-4BDD-8E2E-37014D5034EC}" type="asst">
      <dgm:prSet/>
      <dgm:spPr>
        <a:solidFill>
          <a:srgbClr val="0070C0"/>
        </a:solidFill>
      </dgm:spPr>
      <dgm:t>
        <a:bodyPr/>
        <a:lstStyle/>
        <a:p>
          <a:r>
            <a:rPr lang="en-US" dirty="0">
              <a:solidFill>
                <a:srgbClr val="000000"/>
              </a:solidFill>
            </a:rPr>
            <a:t>Officer</a:t>
          </a:r>
        </a:p>
      </dgm:t>
    </dgm:pt>
    <dgm:pt modelId="{F13CA1E9-C2C5-4BAF-9DEC-C625343E555F}" type="parTrans" cxnId="{9C1EE667-874C-454D-8E3E-FE8943F6850A}">
      <dgm:prSet/>
      <dgm:spPr/>
      <dgm:t>
        <a:bodyPr/>
        <a:lstStyle/>
        <a:p>
          <a:endParaRPr lang="en-US"/>
        </a:p>
      </dgm:t>
    </dgm:pt>
    <dgm:pt modelId="{61215DF9-3267-4588-B656-793545DBF1D5}" type="sibTrans" cxnId="{9C1EE667-874C-454D-8E3E-FE8943F6850A}">
      <dgm:prSet/>
      <dgm:spPr/>
      <dgm:t>
        <a:bodyPr/>
        <a:lstStyle/>
        <a:p>
          <a:endParaRPr lang="en-US"/>
        </a:p>
      </dgm:t>
    </dgm:pt>
    <dgm:pt modelId="{0F2F7A41-0A91-4AEA-BF59-DA0D09686459}" type="asst">
      <dgm:prSet/>
      <dgm:spPr>
        <a:solidFill>
          <a:srgbClr val="0070C0"/>
        </a:solidFill>
      </dgm:spPr>
      <dgm:t>
        <a:bodyPr/>
        <a:lstStyle/>
        <a:p>
          <a:r>
            <a:rPr lang="en-US" dirty="0">
              <a:solidFill>
                <a:srgbClr val="000000"/>
              </a:solidFill>
            </a:rPr>
            <a:t>Officer</a:t>
          </a:r>
        </a:p>
      </dgm:t>
    </dgm:pt>
    <dgm:pt modelId="{429DF567-A3DD-448E-91B8-9A8656AD98E8}" type="parTrans" cxnId="{17A4DB63-64AD-4B0D-BA26-2C7A4D607F16}">
      <dgm:prSet/>
      <dgm:spPr/>
      <dgm:t>
        <a:bodyPr/>
        <a:lstStyle/>
        <a:p>
          <a:endParaRPr lang="en-US"/>
        </a:p>
      </dgm:t>
    </dgm:pt>
    <dgm:pt modelId="{4B036781-7CD8-4B5F-A574-FBEAD0C8C50D}" type="sibTrans" cxnId="{17A4DB63-64AD-4B0D-BA26-2C7A4D607F16}">
      <dgm:prSet/>
      <dgm:spPr/>
      <dgm:t>
        <a:bodyPr/>
        <a:lstStyle/>
        <a:p>
          <a:endParaRPr lang="en-US"/>
        </a:p>
      </dgm:t>
    </dgm:pt>
    <dgm:pt modelId="{F3E95F2D-5F04-4B6B-8E42-049821C76402}" type="pres">
      <dgm:prSet presAssocID="{1FE6D753-DA6C-46B7-AB45-49B39300FD51}" presName="hierChild1" presStyleCnt="0">
        <dgm:presLayoutVars>
          <dgm:chPref val="1"/>
          <dgm:dir/>
          <dgm:animOne val="branch"/>
          <dgm:animLvl val="lvl"/>
          <dgm:resizeHandles/>
        </dgm:presLayoutVars>
      </dgm:prSet>
      <dgm:spPr/>
    </dgm:pt>
    <dgm:pt modelId="{E87FAE70-387A-4634-B364-6F5D4767B822}" type="pres">
      <dgm:prSet presAssocID="{5C54A8E8-A06C-4B42-A857-41F39D0FB30B}" presName="hierRoot1" presStyleCnt="0"/>
      <dgm:spPr/>
    </dgm:pt>
    <dgm:pt modelId="{48BB4159-571A-4F80-954A-D80E55FFC23D}" type="pres">
      <dgm:prSet presAssocID="{5C54A8E8-A06C-4B42-A857-41F39D0FB30B}" presName="composite" presStyleCnt="0"/>
      <dgm:spPr/>
    </dgm:pt>
    <dgm:pt modelId="{0623D2C6-F5BF-4D7D-8D20-45BAFC4EF1CF}" type="pres">
      <dgm:prSet presAssocID="{5C54A8E8-A06C-4B42-A857-41F39D0FB30B}" presName="background" presStyleLbl="node0" presStyleIdx="0" presStyleCnt="1"/>
      <dgm:spPr/>
    </dgm:pt>
    <dgm:pt modelId="{E9BF96C2-9FAF-438B-8417-5AF1DE397BB6}" type="pres">
      <dgm:prSet presAssocID="{5C54A8E8-A06C-4B42-A857-41F39D0FB30B}" presName="text" presStyleLbl="fgAcc0" presStyleIdx="0" presStyleCnt="1" custScaleX="185841" custScaleY="233613">
        <dgm:presLayoutVars>
          <dgm:chPref val="3"/>
        </dgm:presLayoutVars>
      </dgm:prSet>
      <dgm:spPr/>
    </dgm:pt>
    <dgm:pt modelId="{C1EDB2F0-D86E-48AB-A999-70E8486E8BC5}" type="pres">
      <dgm:prSet presAssocID="{5C54A8E8-A06C-4B42-A857-41F39D0FB30B}" presName="hierChild2" presStyleCnt="0"/>
      <dgm:spPr/>
    </dgm:pt>
    <dgm:pt modelId="{AF7DA7E7-5502-479A-BAE9-DFE882D390F5}" type="pres">
      <dgm:prSet presAssocID="{F8B98E1E-3F56-409E-87E0-2918ED990AB9}" presName="Name10" presStyleLbl="parChTrans1D2" presStyleIdx="0" presStyleCnt="3"/>
      <dgm:spPr/>
    </dgm:pt>
    <dgm:pt modelId="{5A979228-3C1D-4A85-BA54-0FFC68AA85A9}" type="pres">
      <dgm:prSet presAssocID="{4777D270-460C-4E4C-AB6C-EEA0EB69848B}" presName="hierRoot2" presStyleCnt="0"/>
      <dgm:spPr/>
    </dgm:pt>
    <dgm:pt modelId="{378F38A2-E113-4540-B432-19C093CC64C2}" type="pres">
      <dgm:prSet presAssocID="{4777D270-460C-4E4C-AB6C-EEA0EB69848B}" presName="composite2" presStyleCnt="0"/>
      <dgm:spPr/>
    </dgm:pt>
    <dgm:pt modelId="{5E926B8F-5688-42BC-BC79-BCF0134539A4}" type="pres">
      <dgm:prSet presAssocID="{4777D270-460C-4E4C-AB6C-EEA0EB69848B}" presName="background2" presStyleLbl="asst0" presStyleIdx="0" presStyleCnt="57"/>
      <dgm:spPr/>
    </dgm:pt>
    <dgm:pt modelId="{D17B90F3-EC2C-4D77-8222-732BF77B72B0}" type="pres">
      <dgm:prSet presAssocID="{4777D270-460C-4E4C-AB6C-EEA0EB69848B}" presName="text2" presStyleLbl="fgAcc2" presStyleIdx="0" presStyleCnt="3">
        <dgm:presLayoutVars>
          <dgm:chPref val="3"/>
        </dgm:presLayoutVars>
      </dgm:prSet>
      <dgm:spPr/>
    </dgm:pt>
    <dgm:pt modelId="{9C2B515C-FE2F-463B-BAC3-FAA4F3C3D2AE}" type="pres">
      <dgm:prSet presAssocID="{4777D270-460C-4E4C-AB6C-EEA0EB69848B}" presName="hierChild3" presStyleCnt="0"/>
      <dgm:spPr/>
    </dgm:pt>
    <dgm:pt modelId="{C9630EAE-C865-439C-9320-5001B857847E}" type="pres">
      <dgm:prSet presAssocID="{C332190E-A457-4FE5-8893-D372AE59D50C}" presName="Name17" presStyleLbl="parChTrans1D3" presStyleIdx="0" presStyleCnt="2"/>
      <dgm:spPr/>
    </dgm:pt>
    <dgm:pt modelId="{4B61FE38-48F2-40FA-829A-61A639250A0A}" type="pres">
      <dgm:prSet presAssocID="{DAE5E149-0E75-4AF5-B8C5-48725F616320}" presName="hierRoot3" presStyleCnt="0"/>
      <dgm:spPr/>
    </dgm:pt>
    <dgm:pt modelId="{837B9362-76FA-4E86-AEDB-07D7C8C9DC53}" type="pres">
      <dgm:prSet presAssocID="{DAE5E149-0E75-4AF5-B8C5-48725F616320}" presName="composite3" presStyleCnt="0"/>
      <dgm:spPr/>
    </dgm:pt>
    <dgm:pt modelId="{91254F04-8057-49EB-A0BE-7DFEB17C7B0E}" type="pres">
      <dgm:prSet presAssocID="{DAE5E149-0E75-4AF5-B8C5-48725F616320}" presName="background3" presStyleLbl="asst0" presStyleIdx="1" presStyleCnt="57"/>
      <dgm:spPr/>
    </dgm:pt>
    <dgm:pt modelId="{E44BCEA9-57E1-45E6-98D6-B1DAD6A30071}" type="pres">
      <dgm:prSet presAssocID="{DAE5E149-0E75-4AF5-B8C5-48725F616320}" presName="text3" presStyleLbl="fgAcc3" presStyleIdx="0" presStyleCnt="2">
        <dgm:presLayoutVars>
          <dgm:chPref val="3"/>
        </dgm:presLayoutVars>
      </dgm:prSet>
      <dgm:spPr/>
    </dgm:pt>
    <dgm:pt modelId="{9235BC70-2F44-416A-96AE-A00EB2709C44}" type="pres">
      <dgm:prSet presAssocID="{DAE5E149-0E75-4AF5-B8C5-48725F616320}" presName="hierChild4" presStyleCnt="0"/>
      <dgm:spPr/>
    </dgm:pt>
    <dgm:pt modelId="{FD28264D-913C-4F87-B321-82FFBDE8800C}" type="pres">
      <dgm:prSet presAssocID="{C97D1D46-24E3-4EDD-8602-6A3632831944}" presName="Name23" presStyleLbl="parChTrans1D4" presStyleIdx="0" presStyleCnt="52"/>
      <dgm:spPr/>
    </dgm:pt>
    <dgm:pt modelId="{C4BB6B2B-DACD-45C4-8821-CFD8E7B10357}" type="pres">
      <dgm:prSet presAssocID="{37CFF98C-78A2-47BB-8CE7-0A3F61EA70B8}" presName="hierRoot4" presStyleCnt="0"/>
      <dgm:spPr/>
    </dgm:pt>
    <dgm:pt modelId="{D186EF76-7F44-400E-95C9-EAB005B75BAD}" type="pres">
      <dgm:prSet presAssocID="{37CFF98C-78A2-47BB-8CE7-0A3F61EA70B8}" presName="composite4" presStyleCnt="0"/>
      <dgm:spPr/>
    </dgm:pt>
    <dgm:pt modelId="{93EDA268-29F1-4F21-B1F1-09596EBB8110}" type="pres">
      <dgm:prSet presAssocID="{37CFF98C-78A2-47BB-8CE7-0A3F61EA70B8}" presName="background4" presStyleLbl="asst0" presStyleIdx="2" presStyleCnt="57"/>
      <dgm:spPr/>
    </dgm:pt>
    <dgm:pt modelId="{09CD102A-7176-4544-8ECE-7D8FF422F229}" type="pres">
      <dgm:prSet presAssocID="{37CFF98C-78A2-47BB-8CE7-0A3F61EA70B8}" presName="text4" presStyleLbl="fgAcc4" presStyleIdx="0" presStyleCnt="52">
        <dgm:presLayoutVars>
          <dgm:chPref val="3"/>
        </dgm:presLayoutVars>
      </dgm:prSet>
      <dgm:spPr/>
    </dgm:pt>
    <dgm:pt modelId="{EDEB01A5-0B9B-4420-B258-E2841A8ACE29}" type="pres">
      <dgm:prSet presAssocID="{37CFF98C-78A2-47BB-8CE7-0A3F61EA70B8}" presName="hierChild5" presStyleCnt="0"/>
      <dgm:spPr/>
    </dgm:pt>
    <dgm:pt modelId="{AEF81B26-5E30-41D9-BEC5-320C74C8E4CA}" type="pres">
      <dgm:prSet presAssocID="{FF6DBA75-C5B0-44E3-8221-7C138B78F5D3}" presName="Name23" presStyleLbl="parChTrans1D4" presStyleIdx="1" presStyleCnt="52"/>
      <dgm:spPr/>
    </dgm:pt>
    <dgm:pt modelId="{51059D33-EB82-442D-91EF-8EAA00833664}" type="pres">
      <dgm:prSet presAssocID="{8C4B9832-2F69-4985-8C91-F7C78AC5D889}" presName="hierRoot4" presStyleCnt="0"/>
      <dgm:spPr/>
    </dgm:pt>
    <dgm:pt modelId="{FB43CD0E-6316-4C76-925E-719C6E507885}" type="pres">
      <dgm:prSet presAssocID="{8C4B9832-2F69-4985-8C91-F7C78AC5D889}" presName="composite4" presStyleCnt="0"/>
      <dgm:spPr/>
    </dgm:pt>
    <dgm:pt modelId="{F00FBAF4-B89D-4EBE-8F41-768108A80DB1}" type="pres">
      <dgm:prSet presAssocID="{8C4B9832-2F69-4985-8C91-F7C78AC5D889}" presName="background4" presStyleLbl="asst0" presStyleIdx="3" presStyleCnt="57"/>
      <dgm:spPr/>
    </dgm:pt>
    <dgm:pt modelId="{9CC3350A-C922-4A8A-BDA4-A218C5518845}" type="pres">
      <dgm:prSet presAssocID="{8C4B9832-2F69-4985-8C91-F7C78AC5D889}" presName="text4" presStyleLbl="fgAcc4" presStyleIdx="1" presStyleCnt="52">
        <dgm:presLayoutVars>
          <dgm:chPref val="3"/>
        </dgm:presLayoutVars>
      </dgm:prSet>
      <dgm:spPr/>
    </dgm:pt>
    <dgm:pt modelId="{8A3B6E5E-7CA5-4CEF-A89F-37A76BD1A350}" type="pres">
      <dgm:prSet presAssocID="{8C4B9832-2F69-4985-8C91-F7C78AC5D889}" presName="hierChild5" presStyleCnt="0"/>
      <dgm:spPr/>
    </dgm:pt>
    <dgm:pt modelId="{950AA2D4-6F1B-452C-BC75-C2E6E609DC9D}" type="pres">
      <dgm:prSet presAssocID="{D611967E-2187-47BB-9B68-EE15E8D50DF6}" presName="Name23" presStyleLbl="parChTrans1D4" presStyleIdx="2" presStyleCnt="52"/>
      <dgm:spPr/>
    </dgm:pt>
    <dgm:pt modelId="{8EB2BFBA-3F27-4E88-8682-7951E59C8654}" type="pres">
      <dgm:prSet presAssocID="{77A100CA-74AA-48A9-BC98-A1908A0188FE}" presName="hierRoot4" presStyleCnt="0"/>
      <dgm:spPr/>
    </dgm:pt>
    <dgm:pt modelId="{B2472174-CB47-4573-8242-2A0738922EDC}" type="pres">
      <dgm:prSet presAssocID="{77A100CA-74AA-48A9-BC98-A1908A0188FE}" presName="composite4" presStyleCnt="0"/>
      <dgm:spPr/>
    </dgm:pt>
    <dgm:pt modelId="{EDC44E63-7384-4DAA-AA84-1D660EDF9DDF}" type="pres">
      <dgm:prSet presAssocID="{77A100CA-74AA-48A9-BC98-A1908A0188FE}" presName="background4" presStyleLbl="asst0" presStyleIdx="4" presStyleCnt="57"/>
      <dgm:spPr/>
    </dgm:pt>
    <dgm:pt modelId="{ECB32338-F2FB-4B22-8FB1-984C72200ABC}" type="pres">
      <dgm:prSet presAssocID="{77A100CA-74AA-48A9-BC98-A1908A0188FE}" presName="text4" presStyleLbl="fgAcc4" presStyleIdx="2" presStyleCnt="52">
        <dgm:presLayoutVars>
          <dgm:chPref val="3"/>
        </dgm:presLayoutVars>
      </dgm:prSet>
      <dgm:spPr/>
    </dgm:pt>
    <dgm:pt modelId="{E7CC082D-9E78-4574-8377-4EC1269EFD4B}" type="pres">
      <dgm:prSet presAssocID="{77A100CA-74AA-48A9-BC98-A1908A0188FE}" presName="hierChild5" presStyleCnt="0"/>
      <dgm:spPr/>
    </dgm:pt>
    <dgm:pt modelId="{FE2051C4-468D-400A-96E7-18B8E159A7A7}" type="pres">
      <dgm:prSet presAssocID="{7A9A0047-34EB-4DF9-9C06-41CF4C372CC8}" presName="Name23" presStyleLbl="parChTrans1D4" presStyleIdx="3" presStyleCnt="52"/>
      <dgm:spPr/>
    </dgm:pt>
    <dgm:pt modelId="{E0DD24A6-6B6D-410A-B4F3-F9BDECA9CA37}" type="pres">
      <dgm:prSet presAssocID="{04E2023B-BBA4-4BA1-97FC-E37C78944C78}" presName="hierRoot4" presStyleCnt="0"/>
      <dgm:spPr/>
    </dgm:pt>
    <dgm:pt modelId="{087A4E28-0203-4C6A-8AC1-049DA62ED120}" type="pres">
      <dgm:prSet presAssocID="{04E2023B-BBA4-4BA1-97FC-E37C78944C78}" presName="composite4" presStyleCnt="0"/>
      <dgm:spPr/>
    </dgm:pt>
    <dgm:pt modelId="{914DFF72-F5C3-40B0-AC51-7270A379C94E}" type="pres">
      <dgm:prSet presAssocID="{04E2023B-BBA4-4BA1-97FC-E37C78944C78}" presName="background4" presStyleLbl="asst0" presStyleIdx="5" presStyleCnt="57"/>
      <dgm:spPr/>
    </dgm:pt>
    <dgm:pt modelId="{2EFAB5FB-26B8-4234-8F78-421E7E973057}" type="pres">
      <dgm:prSet presAssocID="{04E2023B-BBA4-4BA1-97FC-E37C78944C78}" presName="text4" presStyleLbl="fgAcc4" presStyleIdx="3" presStyleCnt="52">
        <dgm:presLayoutVars>
          <dgm:chPref val="3"/>
        </dgm:presLayoutVars>
      </dgm:prSet>
      <dgm:spPr/>
    </dgm:pt>
    <dgm:pt modelId="{890EF8D6-7BC6-4F37-A5BE-D74873647E6D}" type="pres">
      <dgm:prSet presAssocID="{04E2023B-BBA4-4BA1-97FC-E37C78944C78}" presName="hierChild5" presStyleCnt="0"/>
      <dgm:spPr/>
    </dgm:pt>
    <dgm:pt modelId="{55918E8A-5659-4108-8FAB-64199CA463C5}" type="pres">
      <dgm:prSet presAssocID="{3307256F-4DA7-4341-8309-CC27A0197894}" presName="Name23" presStyleLbl="parChTrans1D4" presStyleIdx="4" presStyleCnt="52"/>
      <dgm:spPr/>
    </dgm:pt>
    <dgm:pt modelId="{53C134D2-C200-4C09-8BBB-400FB2F540B8}" type="pres">
      <dgm:prSet presAssocID="{B42C3C3F-B803-475E-883D-698247C99D6A}" presName="hierRoot4" presStyleCnt="0"/>
      <dgm:spPr/>
    </dgm:pt>
    <dgm:pt modelId="{17C2BB33-5619-437E-9C59-5AA1F5F72F72}" type="pres">
      <dgm:prSet presAssocID="{B42C3C3F-B803-475E-883D-698247C99D6A}" presName="composite4" presStyleCnt="0"/>
      <dgm:spPr/>
    </dgm:pt>
    <dgm:pt modelId="{74727370-38A3-4ED4-BDE2-8DB6D4039883}" type="pres">
      <dgm:prSet presAssocID="{B42C3C3F-B803-475E-883D-698247C99D6A}" presName="background4" presStyleLbl="asst0" presStyleIdx="6" presStyleCnt="57"/>
      <dgm:spPr/>
    </dgm:pt>
    <dgm:pt modelId="{8CB04917-532C-4E80-B9D7-AE7C8F1D42D4}" type="pres">
      <dgm:prSet presAssocID="{B42C3C3F-B803-475E-883D-698247C99D6A}" presName="text4" presStyleLbl="fgAcc4" presStyleIdx="4" presStyleCnt="52">
        <dgm:presLayoutVars>
          <dgm:chPref val="3"/>
        </dgm:presLayoutVars>
      </dgm:prSet>
      <dgm:spPr/>
    </dgm:pt>
    <dgm:pt modelId="{46A5BCB0-2F29-49D9-BAF1-9D686AC121EB}" type="pres">
      <dgm:prSet presAssocID="{B42C3C3F-B803-475E-883D-698247C99D6A}" presName="hierChild5" presStyleCnt="0"/>
      <dgm:spPr/>
    </dgm:pt>
    <dgm:pt modelId="{578CCE58-9C0B-4AEB-A9E3-440A28A52870}" type="pres">
      <dgm:prSet presAssocID="{3C453D0F-7F4A-46C6-AFE4-5E9A75331849}" presName="Name23" presStyleLbl="parChTrans1D4" presStyleIdx="5" presStyleCnt="52"/>
      <dgm:spPr/>
    </dgm:pt>
    <dgm:pt modelId="{6DFA142A-60E5-4B38-A45A-D02DB82043DA}" type="pres">
      <dgm:prSet presAssocID="{743D4CF8-8D5A-41C0-BFA4-19E35D78C454}" presName="hierRoot4" presStyleCnt="0"/>
      <dgm:spPr/>
    </dgm:pt>
    <dgm:pt modelId="{790A8CFA-910E-4DC0-8A47-505B407A6797}" type="pres">
      <dgm:prSet presAssocID="{743D4CF8-8D5A-41C0-BFA4-19E35D78C454}" presName="composite4" presStyleCnt="0"/>
      <dgm:spPr/>
    </dgm:pt>
    <dgm:pt modelId="{A4815A74-4C3F-4A6B-AACB-2602940DB41D}" type="pres">
      <dgm:prSet presAssocID="{743D4CF8-8D5A-41C0-BFA4-19E35D78C454}" presName="background4" presStyleLbl="asst0" presStyleIdx="7" presStyleCnt="57"/>
      <dgm:spPr/>
    </dgm:pt>
    <dgm:pt modelId="{C8CCF262-1C48-4905-A944-7A1BA05581A9}" type="pres">
      <dgm:prSet presAssocID="{743D4CF8-8D5A-41C0-BFA4-19E35D78C454}" presName="text4" presStyleLbl="fgAcc4" presStyleIdx="5" presStyleCnt="52">
        <dgm:presLayoutVars>
          <dgm:chPref val="3"/>
        </dgm:presLayoutVars>
      </dgm:prSet>
      <dgm:spPr/>
    </dgm:pt>
    <dgm:pt modelId="{6E6480F6-8DF4-4DBF-A7CF-335699AAC3AD}" type="pres">
      <dgm:prSet presAssocID="{743D4CF8-8D5A-41C0-BFA4-19E35D78C454}" presName="hierChild5" presStyleCnt="0"/>
      <dgm:spPr/>
    </dgm:pt>
    <dgm:pt modelId="{F715C3BE-37D8-4C08-8452-185B71688B11}" type="pres">
      <dgm:prSet presAssocID="{EFFAAFC9-A4F8-4A19-B3A1-3AC02422EAA2}" presName="Name23" presStyleLbl="parChTrans1D4" presStyleIdx="6" presStyleCnt="52"/>
      <dgm:spPr/>
    </dgm:pt>
    <dgm:pt modelId="{A2742191-E695-433B-83A2-7F720A39015A}" type="pres">
      <dgm:prSet presAssocID="{2F4EE071-76C8-47AF-B055-0E3A2754AB62}" presName="hierRoot4" presStyleCnt="0"/>
      <dgm:spPr/>
    </dgm:pt>
    <dgm:pt modelId="{2F351214-EBD8-4195-BE4A-759C45D4BFFC}" type="pres">
      <dgm:prSet presAssocID="{2F4EE071-76C8-47AF-B055-0E3A2754AB62}" presName="composite4" presStyleCnt="0"/>
      <dgm:spPr/>
    </dgm:pt>
    <dgm:pt modelId="{7339E71C-225C-4CC4-8949-78E4D2062D35}" type="pres">
      <dgm:prSet presAssocID="{2F4EE071-76C8-47AF-B055-0E3A2754AB62}" presName="background4" presStyleLbl="asst0" presStyleIdx="8" presStyleCnt="57"/>
      <dgm:spPr/>
    </dgm:pt>
    <dgm:pt modelId="{90154E4F-19C3-4D1F-BE70-3F728F457555}" type="pres">
      <dgm:prSet presAssocID="{2F4EE071-76C8-47AF-B055-0E3A2754AB62}" presName="text4" presStyleLbl="fgAcc4" presStyleIdx="6" presStyleCnt="52">
        <dgm:presLayoutVars>
          <dgm:chPref val="3"/>
        </dgm:presLayoutVars>
      </dgm:prSet>
      <dgm:spPr/>
    </dgm:pt>
    <dgm:pt modelId="{E3EA6979-9AF8-4245-94E9-25D2C6D552EC}" type="pres">
      <dgm:prSet presAssocID="{2F4EE071-76C8-47AF-B055-0E3A2754AB62}" presName="hierChild5" presStyleCnt="0"/>
      <dgm:spPr/>
    </dgm:pt>
    <dgm:pt modelId="{289A611C-9A52-4AF4-88C3-952BCEE99176}" type="pres">
      <dgm:prSet presAssocID="{F1E8CADC-7AE7-4010-A392-8BF429E31482}" presName="Name23" presStyleLbl="parChTrans1D4" presStyleIdx="7" presStyleCnt="52"/>
      <dgm:spPr/>
    </dgm:pt>
    <dgm:pt modelId="{D87E92AF-B62B-4D73-A3AB-737B9417DC2D}" type="pres">
      <dgm:prSet presAssocID="{0E6DE44C-EB7D-4275-88C3-EBBBE2D617B6}" presName="hierRoot4" presStyleCnt="0"/>
      <dgm:spPr/>
    </dgm:pt>
    <dgm:pt modelId="{47ECE703-5EE8-4229-8A4F-44DC1FBD7310}" type="pres">
      <dgm:prSet presAssocID="{0E6DE44C-EB7D-4275-88C3-EBBBE2D617B6}" presName="composite4" presStyleCnt="0"/>
      <dgm:spPr/>
    </dgm:pt>
    <dgm:pt modelId="{5616EA9A-C1C8-4C42-BEE0-B83598138007}" type="pres">
      <dgm:prSet presAssocID="{0E6DE44C-EB7D-4275-88C3-EBBBE2D617B6}" presName="background4" presStyleLbl="asst0" presStyleIdx="9" presStyleCnt="57"/>
      <dgm:spPr/>
    </dgm:pt>
    <dgm:pt modelId="{542E72C6-CCEB-474D-A400-0C5ACDBC6EE1}" type="pres">
      <dgm:prSet presAssocID="{0E6DE44C-EB7D-4275-88C3-EBBBE2D617B6}" presName="text4" presStyleLbl="fgAcc4" presStyleIdx="7" presStyleCnt="52">
        <dgm:presLayoutVars>
          <dgm:chPref val="3"/>
        </dgm:presLayoutVars>
      </dgm:prSet>
      <dgm:spPr/>
    </dgm:pt>
    <dgm:pt modelId="{7288CF36-900D-4FEE-9ACB-901487C7B9B1}" type="pres">
      <dgm:prSet presAssocID="{0E6DE44C-EB7D-4275-88C3-EBBBE2D617B6}" presName="hierChild5" presStyleCnt="0"/>
      <dgm:spPr/>
    </dgm:pt>
    <dgm:pt modelId="{365C0257-424C-4B65-9613-A832487A33F0}" type="pres">
      <dgm:prSet presAssocID="{3DC2FF2F-5FC1-4830-9668-D6FA46531234}" presName="Name23" presStyleLbl="parChTrans1D4" presStyleIdx="8" presStyleCnt="52"/>
      <dgm:spPr/>
    </dgm:pt>
    <dgm:pt modelId="{4B81E74A-9202-4696-A58F-5E9909158E25}" type="pres">
      <dgm:prSet presAssocID="{5715EEE6-D0D4-4251-9541-E175B8164961}" presName="hierRoot4" presStyleCnt="0"/>
      <dgm:spPr/>
    </dgm:pt>
    <dgm:pt modelId="{384EE2A5-C861-4DBC-AE1A-EC37E58FD415}" type="pres">
      <dgm:prSet presAssocID="{5715EEE6-D0D4-4251-9541-E175B8164961}" presName="composite4" presStyleCnt="0"/>
      <dgm:spPr/>
    </dgm:pt>
    <dgm:pt modelId="{047C8123-D6C3-4A1C-9276-436634A12FEB}" type="pres">
      <dgm:prSet presAssocID="{5715EEE6-D0D4-4251-9541-E175B8164961}" presName="background4" presStyleLbl="asst0" presStyleIdx="10" presStyleCnt="57"/>
      <dgm:spPr/>
    </dgm:pt>
    <dgm:pt modelId="{E8CD7EB8-91D8-4791-B1A2-C00F40010CEC}" type="pres">
      <dgm:prSet presAssocID="{5715EEE6-D0D4-4251-9541-E175B8164961}" presName="text4" presStyleLbl="fgAcc4" presStyleIdx="8" presStyleCnt="52">
        <dgm:presLayoutVars>
          <dgm:chPref val="3"/>
        </dgm:presLayoutVars>
      </dgm:prSet>
      <dgm:spPr/>
    </dgm:pt>
    <dgm:pt modelId="{FB713B26-1324-4AD6-B9A9-CD4AFD9D63D1}" type="pres">
      <dgm:prSet presAssocID="{5715EEE6-D0D4-4251-9541-E175B8164961}" presName="hierChild5" presStyleCnt="0"/>
      <dgm:spPr/>
    </dgm:pt>
    <dgm:pt modelId="{D110C32D-A307-472D-8BD1-8D9DD3603947}" type="pres">
      <dgm:prSet presAssocID="{3A26DB79-A617-4AEC-9CEB-7822643F5712}" presName="Name10" presStyleLbl="parChTrans1D2" presStyleIdx="1" presStyleCnt="3"/>
      <dgm:spPr/>
    </dgm:pt>
    <dgm:pt modelId="{67C3D240-437B-4B24-B7AA-D247268C483E}" type="pres">
      <dgm:prSet presAssocID="{8C686B63-3E99-473C-8E09-56E94A138666}" presName="hierRoot2" presStyleCnt="0"/>
      <dgm:spPr/>
    </dgm:pt>
    <dgm:pt modelId="{FEF05039-44C6-42D6-B864-B048DD772319}" type="pres">
      <dgm:prSet presAssocID="{8C686B63-3E99-473C-8E09-56E94A138666}" presName="composite2" presStyleCnt="0"/>
      <dgm:spPr/>
    </dgm:pt>
    <dgm:pt modelId="{476C7207-12C1-4036-8309-F072D912A8E7}" type="pres">
      <dgm:prSet presAssocID="{8C686B63-3E99-473C-8E09-56E94A138666}" presName="background2" presStyleLbl="asst0" presStyleIdx="11" presStyleCnt="57"/>
      <dgm:spPr/>
    </dgm:pt>
    <dgm:pt modelId="{B13BA65D-529F-40FB-B23C-9DD68D327593}" type="pres">
      <dgm:prSet presAssocID="{8C686B63-3E99-473C-8E09-56E94A138666}" presName="text2" presStyleLbl="fgAcc2" presStyleIdx="1" presStyleCnt="3">
        <dgm:presLayoutVars>
          <dgm:chPref val="3"/>
        </dgm:presLayoutVars>
      </dgm:prSet>
      <dgm:spPr/>
    </dgm:pt>
    <dgm:pt modelId="{EDBB1008-1B8B-4D45-8E72-B91F6119DFBC}" type="pres">
      <dgm:prSet presAssocID="{8C686B63-3E99-473C-8E09-56E94A138666}" presName="hierChild3" presStyleCnt="0"/>
      <dgm:spPr/>
    </dgm:pt>
    <dgm:pt modelId="{D3E1659B-DC1A-4676-86A7-F8E3EA4DF2C5}" type="pres">
      <dgm:prSet presAssocID="{5AAB110F-A8EC-41B2-9891-97BD2FD03F2F}" presName="Name10" presStyleLbl="parChTrans1D2" presStyleIdx="2" presStyleCnt="3"/>
      <dgm:spPr/>
    </dgm:pt>
    <dgm:pt modelId="{FD92D163-237A-4E23-AC84-50DE4B80EA46}" type="pres">
      <dgm:prSet presAssocID="{AE0181A9-B822-4FB7-9B92-D7000D3B44C6}" presName="hierRoot2" presStyleCnt="0"/>
      <dgm:spPr/>
    </dgm:pt>
    <dgm:pt modelId="{9C607AB4-2880-45B9-8919-E8F2D99F8E35}" type="pres">
      <dgm:prSet presAssocID="{AE0181A9-B822-4FB7-9B92-D7000D3B44C6}" presName="composite2" presStyleCnt="0"/>
      <dgm:spPr/>
    </dgm:pt>
    <dgm:pt modelId="{23023783-304A-4984-9F36-D3F0CDDDC29E}" type="pres">
      <dgm:prSet presAssocID="{AE0181A9-B822-4FB7-9B92-D7000D3B44C6}" presName="background2" presStyleLbl="asst0" presStyleIdx="12" presStyleCnt="57"/>
      <dgm:spPr/>
    </dgm:pt>
    <dgm:pt modelId="{5CDDD02A-6988-4B35-8468-59DE61330FE2}" type="pres">
      <dgm:prSet presAssocID="{AE0181A9-B822-4FB7-9B92-D7000D3B44C6}" presName="text2" presStyleLbl="fgAcc2" presStyleIdx="2" presStyleCnt="3">
        <dgm:presLayoutVars>
          <dgm:chPref val="3"/>
        </dgm:presLayoutVars>
      </dgm:prSet>
      <dgm:spPr/>
    </dgm:pt>
    <dgm:pt modelId="{06F0B0FC-3F5F-4A89-82D3-19F994A61D4F}" type="pres">
      <dgm:prSet presAssocID="{AE0181A9-B822-4FB7-9B92-D7000D3B44C6}" presName="hierChild3" presStyleCnt="0"/>
      <dgm:spPr/>
    </dgm:pt>
    <dgm:pt modelId="{02AF40CC-D3A8-4174-A5A5-EB41D143B7E4}" type="pres">
      <dgm:prSet presAssocID="{4944CEEB-F052-49C9-95B4-037DF4281BB4}" presName="Name17" presStyleLbl="parChTrans1D3" presStyleIdx="1" presStyleCnt="2"/>
      <dgm:spPr/>
    </dgm:pt>
    <dgm:pt modelId="{C72960DC-4671-4C7A-A142-F0713F8ABC19}" type="pres">
      <dgm:prSet presAssocID="{C7EB1B34-1C0B-4963-9AB1-9101FD2E626E}" presName="hierRoot3" presStyleCnt="0"/>
      <dgm:spPr/>
    </dgm:pt>
    <dgm:pt modelId="{95DEF661-C1FD-4B6F-BFCA-03043D183113}" type="pres">
      <dgm:prSet presAssocID="{C7EB1B34-1C0B-4963-9AB1-9101FD2E626E}" presName="composite3" presStyleCnt="0"/>
      <dgm:spPr/>
    </dgm:pt>
    <dgm:pt modelId="{A7C51114-052C-4811-8F2E-4E2D990A5D80}" type="pres">
      <dgm:prSet presAssocID="{C7EB1B34-1C0B-4963-9AB1-9101FD2E626E}" presName="background3" presStyleLbl="asst0" presStyleIdx="13" presStyleCnt="57"/>
      <dgm:spPr/>
    </dgm:pt>
    <dgm:pt modelId="{8A89B28E-0B90-41E8-8A6C-425C1B7E1D5B}" type="pres">
      <dgm:prSet presAssocID="{C7EB1B34-1C0B-4963-9AB1-9101FD2E626E}" presName="text3" presStyleLbl="fgAcc3" presStyleIdx="1" presStyleCnt="2">
        <dgm:presLayoutVars>
          <dgm:chPref val="3"/>
        </dgm:presLayoutVars>
      </dgm:prSet>
      <dgm:spPr/>
    </dgm:pt>
    <dgm:pt modelId="{1F2C5D37-F93C-4595-93AD-AE430C6F9FE4}" type="pres">
      <dgm:prSet presAssocID="{C7EB1B34-1C0B-4963-9AB1-9101FD2E626E}" presName="hierChild4" presStyleCnt="0"/>
      <dgm:spPr/>
    </dgm:pt>
    <dgm:pt modelId="{60D33756-3508-4255-9665-D0150D626180}" type="pres">
      <dgm:prSet presAssocID="{32AA3CE3-D0FD-4175-978B-0499E230D5F1}" presName="Name23" presStyleLbl="parChTrans1D4" presStyleIdx="9" presStyleCnt="52"/>
      <dgm:spPr/>
    </dgm:pt>
    <dgm:pt modelId="{E3BBA747-544C-4ED3-8820-5E18D001B0FD}" type="pres">
      <dgm:prSet presAssocID="{8AEB7872-E295-4657-A2F6-D5D7A244EDCD}" presName="hierRoot4" presStyleCnt="0"/>
      <dgm:spPr/>
    </dgm:pt>
    <dgm:pt modelId="{C09DCFC8-DD9B-4950-BD97-02562296E202}" type="pres">
      <dgm:prSet presAssocID="{8AEB7872-E295-4657-A2F6-D5D7A244EDCD}" presName="composite4" presStyleCnt="0"/>
      <dgm:spPr/>
    </dgm:pt>
    <dgm:pt modelId="{9748D970-0849-4EBD-9689-DB088DFCB0C5}" type="pres">
      <dgm:prSet presAssocID="{8AEB7872-E295-4657-A2F6-D5D7A244EDCD}" presName="background4" presStyleLbl="asst0" presStyleIdx="14" presStyleCnt="57"/>
      <dgm:spPr/>
    </dgm:pt>
    <dgm:pt modelId="{36CD27AC-546B-46ED-95BB-E48753F2319B}" type="pres">
      <dgm:prSet presAssocID="{8AEB7872-E295-4657-A2F6-D5D7A244EDCD}" presName="text4" presStyleLbl="fgAcc4" presStyleIdx="9" presStyleCnt="52">
        <dgm:presLayoutVars>
          <dgm:chPref val="3"/>
        </dgm:presLayoutVars>
      </dgm:prSet>
      <dgm:spPr/>
    </dgm:pt>
    <dgm:pt modelId="{D36E532E-F560-4A61-AF73-789D3AA17082}" type="pres">
      <dgm:prSet presAssocID="{8AEB7872-E295-4657-A2F6-D5D7A244EDCD}" presName="hierChild5" presStyleCnt="0"/>
      <dgm:spPr/>
    </dgm:pt>
    <dgm:pt modelId="{ED1113DC-D38C-4DC2-AEE2-548333BF4429}" type="pres">
      <dgm:prSet presAssocID="{7B859530-AFD6-417C-827F-8616AC352E1F}" presName="Name23" presStyleLbl="parChTrans1D4" presStyleIdx="10" presStyleCnt="52"/>
      <dgm:spPr/>
    </dgm:pt>
    <dgm:pt modelId="{A67E39AA-43C0-4412-A44E-57B004652E35}" type="pres">
      <dgm:prSet presAssocID="{00278498-D77F-4706-B313-AF850800AB30}" presName="hierRoot4" presStyleCnt="0"/>
      <dgm:spPr/>
    </dgm:pt>
    <dgm:pt modelId="{7095B2BB-B40F-4753-AA6D-7992E2C1756A}" type="pres">
      <dgm:prSet presAssocID="{00278498-D77F-4706-B313-AF850800AB30}" presName="composite4" presStyleCnt="0"/>
      <dgm:spPr/>
    </dgm:pt>
    <dgm:pt modelId="{E985AEC9-76E2-4CC6-83AC-968742BED7E5}" type="pres">
      <dgm:prSet presAssocID="{00278498-D77F-4706-B313-AF850800AB30}" presName="background4" presStyleLbl="asst0" presStyleIdx="15" presStyleCnt="57"/>
      <dgm:spPr/>
    </dgm:pt>
    <dgm:pt modelId="{E73C3243-4A24-43B3-A2F9-7FA87677E583}" type="pres">
      <dgm:prSet presAssocID="{00278498-D77F-4706-B313-AF850800AB30}" presName="text4" presStyleLbl="fgAcc4" presStyleIdx="10" presStyleCnt="52">
        <dgm:presLayoutVars>
          <dgm:chPref val="3"/>
        </dgm:presLayoutVars>
      </dgm:prSet>
      <dgm:spPr/>
    </dgm:pt>
    <dgm:pt modelId="{2B721CFA-FDA5-4799-ACBE-9DD1A8F0B6A5}" type="pres">
      <dgm:prSet presAssocID="{00278498-D77F-4706-B313-AF850800AB30}" presName="hierChild5" presStyleCnt="0"/>
      <dgm:spPr/>
    </dgm:pt>
    <dgm:pt modelId="{86694275-EDC6-4C3A-920A-C44FF18DEF4B}" type="pres">
      <dgm:prSet presAssocID="{06BE257F-C150-4CAA-B9E1-770409B396CA}" presName="Name23" presStyleLbl="parChTrans1D4" presStyleIdx="11" presStyleCnt="52"/>
      <dgm:spPr/>
    </dgm:pt>
    <dgm:pt modelId="{48CCA664-222E-4A24-86B6-1784E4D36141}" type="pres">
      <dgm:prSet presAssocID="{FB381816-0F26-4F0B-AA8B-CDD1AE5B7247}" presName="hierRoot4" presStyleCnt="0"/>
      <dgm:spPr/>
    </dgm:pt>
    <dgm:pt modelId="{88A44B49-A671-4B31-B58D-52E7D8B36D36}" type="pres">
      <dgm:prSet presAssocID="{FB381816-0F26-4F0B-AA8B-CDD1AE5B7247}" presName="composite4" presStyleCnt="0"/>
      <dgm:spPr/>
    </dgm:pt>
    <dgm:pt modelId="{80EA91B3-4B72-446D-A463-585A85FD23C5}" type="pres">
      <dgm:prSet presAssocID="{FB381816-0F26-4F0B-AA8B-CDD1AE5B7247}" presName="background4" presStyleLbl="asst0" presStyleIdx="16" presStyleCnt="57"/>
      <dgm:spPr/>
    </dgm:pt>
    <dgm:pt modelId="{F9915D5F-64F4-4D1C-84AF-F58D14A3520C}" type="pres">
      <dgm:prSet presAssocID="{FB381816-0F26-4F0B-AA8B-CDD1AE5B7247}" presName="text4" presStyleLbl="fgAcc4" presStyleIdx="11" presStyleCnt="52">
        <dgm:presLayoutVars>
          <dgm:chPref val="3"/>
        </dgm:presLayoutVars>
      </dgm:prSet>
      <dgm:spPr/>
    </dgm:pt>
    <dgm:pt modelId="{4A52E4A7-B503-49A0-BC40-A0F18ECB599B}" type="pres">
      <dgm:prSet presAssocID="{FB381816-0F26-4F0B-AA8B-CDD1AE5B7247}" presName="hierChild5" presStyleCnt="0"/>
      <dgm:spPr/>
    </dgm:pt>
    <dgm:pt modelId="{FE2A7C2E-6D59-4027-B69B-02B21CD747A1}" type="pres">
      <dgm:prSet presAssocID="{7DEBA23E-6759-4A09-8512-600AB3F5241A}" presName="Name23" presStyleLbl="parChTrans1D4" presStyleIdx="12" presStyleCnt="52"/>
      <dgm:spPr/>
    </dgm:pt>
    <dgm:pt modelId="{A10DD00F-E1A7-4E87-9637-88F0BBED588D}" type="pres">
      <dgm:prSet presAssocID="{1A774BB7-6B55-4EEF-8262-0E61F11B2B48}" presName="hierRoot4" presStyleCnt="0"/>
      <dgm:spPr/>
    </dgm:pt>
    <dgm:pt modelId="{2ECCF64E-AAA5-4785-9258-5608C753F91B}" type="pres">
      <dgm:prSet presAssocID="{1A774BB7-6B55-4EEF-8262-0E61F11B2B48}" presName="composite4" presStyleCnt="0"/>
      <dgm:spPr/>
    </dgm:pt>
    <dgm:pt modelId="{CF9193A3-4A03-4F95-BF36-F02D8D44AA78}" type="pres">
      <dgm:prSet presAssocID="{1A774BB7-6B55-4EEF-8262-0E61F11B2B48}" presName="background4" presStyleLbl="asst0" presStyleIdx="17" presStyleCnt="57"/>
      <dgm:spPr/>
    </dgm:pt>
    <dgm:pt modelId="{C5614DD2-245C-4723-9946-30AFBF7701B5}" type="pres">
      <dgm:prSet presAssocID="{1A774BB7-6B55-4EEF-8262-0E61F11B2B48}" presName="text4" presStyleLbl="fgAcc4" presStyleIdx="12" presStyleCnt="52">
        <dgm:presLayoutVars>
          <dgm:chPref val="3"/>
        </dgm:presLayoutVars>
      </dgm:prSet>
      <dgm:spPr/>
    </dgm:pt>
    <dgm:pt modelId="{55ECC505-F02E-42BD-B952-56918FD69B08}" type="pres">
      <dgm:prSet presAssocID="{1A774BB7-6B55-4EEF-8262-0E61F11B2B48}" presName="hierChild5" presStyleCnt="0"/>
      <dgm:spPr/>
    </dgm:pt>
    <dgm:pt modelId="{04E84894-4579-4561-920E-35367D18FDE1}" type="pres">
      <dgm:prSet presAssocID="{712470D1-D9F8-43E6-8A75-22E4BA732642}" presName="Name23" presStyleLbl="parChTrans1D4" presStyleIdx="13" presStyleCnt="52"/>
      <dgm:spPr/>
    </dgm:pt>
    <dgm:pt modelId="{D2AAB6CE-818B-448A-8C52-E0A43B3F4641}" type="pres">
      <dgm:prSet presAssocID="{71CC8D91-8EDB-4065-A4DC-7BE647BE96BA}" presName="hierRoot4" presStyleCnt="0"/>
      <dgm:spPr/>
    </dgm:pt>
    <dgm:pt modelId="{F73359F7-C299-4546-B51B-A277E637CE31}" type="pres">
      <dgm:prSet presAssocID="{71CC8D91-8EDB-4065-A4DC-7BE647BE96BA}" presName="composite4" presStyleCnt="0"/>
      <dgm:spPr/>
    </dgm:pt>
    <dgm:pt modelId="{20CF2007-3C0D-4A8D-97F4-64C1BAE265D3}" type="pres">
      <dgm:prSet presAssocID="{71CC8D91-8EDB-4065-A4DC-7BE647BE96BA}" presName="background4" presStyleLbl="asst0" presStyleIdx="18" presStyleCnt="57"/>
      <dgm:spPr/>
    </dgm:pt>
    <dgm:pt modelId="{E425214D-A521-400B-B76D-8D0FF3C5DC9C}" type="pres">
      <dgm:prSet presAssocID="{71CC8D91-8EDB-4065-A4DC-7BE647BE96BA}" presName="text4" presStyleLbl="fgAcc4" presStyleIdx="13" presStyleCnt="52">
        <dgm:presLayoutVars>
          <dgm:chPref val="3"/>
        </dgm:presLayoutVars>
      </dgm:prSet>
      <dgm:spPr/>
    </dgm:pt>
    <dgm:pt modelId="{10FEAE8D-C643-4358-80C0-0266BAD9BAB8}" type="pres">
      <dgm:prSet presAssocID="{71CC8D91-8EDB-4065-A4DC-7BE647BE96BA}" presName="hierChild5" presStyleCnt="0"/>
      <dgm:spPr/>
    </dgm:pt>
    <dgm:pt modelId="{5169396D-4B12-41C7-96CA-86831C58438F}" type="pres">
      <dgm:prSet presAssocID="{A576FA1F-084F-4AFA-9710-59BD26D2FB8E}" presName="Name23" presStyleLbl="parChTrans1D4" presStyleIdx="14" presStyleCnt="52"/>
      <dgm:spPr/>
    </dgm:pt>
    <dgm:pt modelId="{225897EB-D500-424E-88BF-C44EA2A376A5}" type="pres">
      <dgm:prSet presAssocID="{4B92E761-2DBE-49AB-9BD4-45D410F5F14C}" presName="hierRoot4" presStyleCnt="0"/>
      <dgm:spPr/>
    </dgm:pt>
    <dgm:pt modelId="{177A7F83-5D0D-49E9-AF1D-1C7C31E24249}" type="pres">
      <dgm:prSet presAssocID="{4B92E761-2DBE-49AB-9BD4-45D410F5F14C}" presName="composite4" presStyleCnt="0"/>
      <dgm:spPr/>
    </dgm:pt>
    <dgm:pt modelId="{193B5D59-3240-4C69-8648-69C436ABDD46}" type="pres">
      <dgm:prSet presAssocID="{4B92E761-2DBE-49AB-9BD4-45D410F5F14C}" presName="background4" presStyleLbl="asst0" presStyleIdx="19" presStyleCnt="57"/>
      <dgm:spPr/>
    </dgm:pt>
    <dgm:pt modelId="{F5734E11-B0ED-4FB6-A7EC-C20C01C399BC}" type="pres">
      <dgm:prSet presAssocID="{4B92E761-2DBE-49AB-9BD4-45D410F5F14C}" presName="text4" presStyleLbl="fgAcc4" presStyleIdx="14" presStyleCnt="52">
        <dgm:presLayoutVars>
          <dgm:chPref val="3"/>
        </dgm:presLayoutVars>
      </dgm:prSet>
      <dgm:spPr/>
    </dgm:pt>
    <dgm:pt modelId="{3861F3DF-0F16-4176-8AB7-B5E03F1BA237}" type="pres">
      <dgm:prSet presAssocID="{4B92E761-2DBE-49AB-9BD4-45D410F5F14C}" presName="hierChild5" presStyleCnt="0"/>
      <dgm:spPr/>
    </dgm:pt>
    <dgm:pt modelId="{76A19049-F859-4C83-91A5-F0165DA3A7C3}" type="pres">
      <dgm:prSet presAssocID="{775C4B52-39DC-479B-9D56-D3AAAF6723C6}" presName="Name23" presStyleLbl="parChTrans1D4" presStyleIdx="15" presStyleCnt="52"/>
      <dgm:spPr/>
    </dgm:pt>
    <dgm:pt modelId="{A1E82FE4-3799-49C1-A8B6-724709E4F833}" type="pres">
      <dgm:prSet presAssocID="{23C90A9A-43E3-4E52-9E3A-2C59FA1DB327}" presName="hierRoot4" presStyleCnt="0"/>
      <dgm:spPr/>
    </dgm:pt>
    <dgm:pt modelId="{47077682-6520-43C5-B118-FB65FB2B16EC}" type="pres">
      <dgm:prSet presAssocID="{23C90A9A-43E3-4E52-9E3A-2C59FA1DB327}" presName="composite4" presStyleCnt="0"/>
      <dgm:spPr/>
    </dgm:pt>
    <dgm:pt modelId="{1DADDCEA-6AEF-4C5E-9DF8-3BA07C20CCD9}" type="pres">
      <dgm:prSet presAssocID="{23C90A9A-43E3-4E52-9E3A-2C59FA1DB327}" presName="background4" presStyleLbl="asst0" presStyleIdx="20" presStyleCnt="57"/>
      <dgm:spPr/>
    </dgm:pt>
    <dgm:pt modelId="{3E5C2747-408B-44C5-A047-5827DAE1DF10}" type="pres">
      <dgm:prSet presAssocID="{23C90A9A-43E3-4E52-9E3A-2C59FA1DB327}" presName="text4" presStyleLbl="fgAcc4" presStyleIdx="15" presStyleCnt="52">
        <dgm:presLayoutVars>
          <dgm:chPref val="3"/>
        </dgm:presLayoutVars>
      </dgm:prSet>
      <dgm:spPr/>
    </dgm:pt>
    <dgm:pt modelId="{6F3AC0D5-5C39-47D0-B8C3-7765609756E5}" type="pres">
      <dgm:prSet presAssocID="{23C90A9A-43E3-4E52-9E3A-2C59FA1DB327}" presName="hierChild5" presStyleCnt="0"/>
      <dgm:spPr/>
    </dgm:pt>
    <dgm:pt modelId="{EF62D5B7-46C6-47F1-9EA1-B222E8C04F9E}" type="pres">
      <dgm:prSet presAssocID="{B185E6B3-5408-47CD-A205-303B116B38CB}" presName="Name23" presStyleLbl="parChTrans1D4" presStyleIdx="16" presStyleCnt="52"/>
      <dgm:spPr/>
    </dgm:pt>
    <dgm:pt modelId="{BCC45FE2-998C-4A91-A71A-06F7D318892B}" type="pres">
      <dgm:prSet presAssocID="{EF5C1C79-301A-45B6-90C1-5A48A9D5C08C}" presName="hierRoot4" presStyleCnt="0"/>
      <dgm:spPr/>
    </dgm:pt>
    <dgm:pt modelId="{1E7688F7-2AD4-47F1-94D4-4D9A83F13F12}" type="pres">
      <dgm:prSet presAssocID="{EF5C1C79-301A-45B6-90C1-5A48A9D5C08C}" presName="composite4" presStyleCnt="0"/>
      <dgm:spPr/>
    </dgm:pt>
    <dgm:pt modelId="{0F04C5F3-346B-4FA4-82CF-B385B5B95697}" type="pres">
      <dgm:prSet presAssocID="{EF5C1C79-301A-45B6-90C1-5A48A9D5C08C}" presName="background4" presStyleLbl="asst0" presStyleIdx="21" presStyleCnt="57"/>
      <dgm:spPr/>
    </dgm:pt>
    <dgm:pt modelId="{4E97D6CE-8999-4EEE-B1FC-57355EB52831}" type="pres">
      <dgm:prSet presAssocID="{EF5C1C79-301A-45B6-90C1-5A48A9D5C08C}" presName="text4" presStyleLbl="fgAcc4" presStyleIdx="16" presStyleCnt="52">
        <dgm:presLayoutVars>
          <dgm:chPref val="3"/>
        </dgm:presLayoutVars>
      </dgm:prSet>
      <dgm:spPr/>
    </dgm:pt>
    <dgm:pt modelId="{7BFE8AAF-A80E-4A52-886B-1D51C8AD912D}" type="pres">
      <dgm:prSet presAssocID="{EF5C1C79-301A-45B6-90C1-5A48A9D5C08C}" presName="hierChild5" presStyleCnt="0"/>
      <dgm:spPr/>
    </dgm:pt>
    <dgm:pt modelId="{04A4AAAC-15F0-4915-B25A-150B52D19197}" type="pres">
      <dgm:prSet presAssocID="{EDA9600F-F662-45F8-BECD-2181B6E55755}" presName="Name23" presStyleLbl="parChTrans1D4" presStyleIdx="17" presStyleCnt="52"/>
      <dgm:spPr/>
    </dgm:pt>
    <dgm:pt modelId="{BFE5EB27-1FCF-4B19-BFDA-CD5B810280C1}" type="pres">
      <dgm:prSet presAssocID="{598D35D1-687C-42F1-82E9-44FC6E882C9E}" presName="hierRoot4" presStyleCnt="0"/>
      <dgm:spPr/>
    </dgm:pt>
    <dgm:pt modelId="{CA7C1683-AC43-48CA-9C3D-829380959993}" type="pres">
      <dgm:prSet presAssocID="{598D35D1-687C-42F1-82E9-44FC6E882C9E}" presName="composite4" presStyleCnt="0"/>
      <dgm:spPr/>
    </dgm:pt>
    <dgm:pt modelId="{CCC3DE64-3559-4E11-909A-F3F6B2EDEC28}" type="pres">
      <dgm:prSet presAssocID="{598D35D1-687C-42F1-82E9-44FC6E882C9E}" presName="background4" presStyleLbl="asst0" presStyleIdx="22" presStyleCnt="57"/>
      <dgm:spPr/>
    </dgm:pt>
    <dgm:pt modelId="{45CA6520-4DCA-4644-9757-EC97D2402D3E}" type="pres">
      <dgm:prSet presAssocID="{598D35D1-687C-42F1-82E9-44FC6E882C9E}" presName="text4" presStyleLbl="fgAcc4" presStyleIdx="17" presStyleCnt="52">
        <dgm:presLayoutVars>
          <dgm:chPref val="3"/>
        </dgm:presLayoutVars>
      </dgm:prSet>
      <dgm:spPr/>
    </dgm:pt>
    <dgm:pt modelId="{9F63AB51-7A63-4E7F-A9FF-A00DD5EC24BE}" type="pres">
      <dgm:prSet presAssocID="{598D35D1-687C-42F1-82E9-44FC6E882C9E}" presName="hierChild5" presStyleCnt="0"/>
      <dgm:spPr/>
    </dgm:pt>
    <dgm:pt modelId="{69C85A80-E777-4E44-B59C-A7DADBC30506}" type="pres">
      <dgm:prSet presAssocID="{1C54C180-70EA-4E55-970D-FF362FCFF942}" presName="Name23" presStyleLbl="parChTrans1D4" presStyleIdx="18" presStyleCnt="52"/>
      <dgm:spPr/>
    </dgm:pt>
    <dgm:pt modelId="{5317B54C-4FE9-4693-88FA-C47ADBAF35FC}" type="pres">
      <dgm:prSet presAssocID="{09BAFFB2-F6AE-4A11-83E6-77EA0256A11D}" presName="hierRoot4" presStyleCnt="0"/>
      <dgm:spPr/>
    </dgm:pt>
    <dgm:pt modelId="{831D84C2-CA1E-456C-A9A1-DC01329956F8}" type="pres">
      <dgm:prSet presAssocID="{09BAFFB2-F6AE-4A11-83E6-77EA0256A11D}" presName="composite4" presStyleCnt="0"/>
      <dgm:spPr/>
    </dgm:pt>
    <dgm:pt modelId="{3859B770-CE6B-46F2-B1AF-F86E9C0E909B}" type="pres">
      <dgm:prSet presAssocID="{09BAFFB2-F6AE-4A11-83E6-77EA0256A11D}" presName="background4" presStyleLbl="asst0" presStyleIdx="23" presStyleCnt="57"/>
      <dgm:spPr/>
    </dgm:pt>
    <dgm:pt modelId="{587E5159-ED7E-4F27-A414-FA8BA6582440}" type="pres">
      <dgm:prSet presAssocID="{09BAFFB2-F6AE-4A11-83E6-77EA0256A11D}" presName="text4" presStyleLbl="fgAcc4" presStyleIdx="18" presStyleCnt="52">
        <dgm:presLayoutVars>
          <dgm:chPref val="3"/>
        </dgm:presLayoutVars>
      </dgm:prSet>
      <dgm:spPr/>
    </dgm:pt>
    <dgm:pt modelId="{36F35595-2A2E-4AFA-B17E-BE9B821424F7}" type="pres">
      <dgm:prSet presAssocID="{09BAFFB2-F6AE-4A11-83E6-77EA0256A11D}" presName="hierChild5" presStyleCnt="0"/>
      <dgm:spPr/>
    </dgm:pt>
    <dgm:pt modelId="{AEFA1568-7562-42A6-89C2-4A43302D4AA4}" type="pres">
      <dgm:prSet presAssocID="{CECA9241-A0D1-49F9-9605-13324416C341}" presName="Name23" presStyleLbl="parChTrans1D4" presStyleIdx="19" presStyleCnt="52"/>
      <dgm:spPr/>
    </dgm:pt>
    <dgm:pt modelId="{42C969FB-D36F-46E1-A9A9-E883A3109895}" type="pres">
      <dgm:prSet presAssocID="{3F1EFF25-7360-4B86-871A-5C51E79F85BF}" presName="hierRoot4" presStyleCnt="0"/>
      <dgm:spPr/>
    </dgm:pt>
    <dgm:pt modelId="{2D8F8760-2686-4583-B47C-316A3F9F1974}" type="pres">
      <dgm:prSet presAssocID="{3F1EFF25-7360-4B86-871A-5C51E79F85BF}" presName="composite4" presStyleCnt="0"/>
      <dgm:spPr/>
    </dgm:pt>
    <dgm:pt modelId="{C34F6F0C-148E-4D1C-92FD-F422B50F3DC4}" type="pres">
      <dgm:prSet presAssocID="{3F1EFF25-7360-4B86-871A-5C51E79F85BF}" presName="background4" presStyleLbl="asst0" presStyleIdx="24" presStyleCnt="57"/>
      <dgm:spPr/>
    </dgm:pt>
    <dgm:pt modelId="{25DFBC99-8FBF-474D-9140-552C9C42B10C}" type="pres">
      <dgm:prSet presAssocID="{3F1EFF25-7360-4B86-871A-5C51E79F85BF}" presName="text4" presStyleLbl="fgAcc4" presStyleIdx="19" presStyleCnt="52">
        <dgm:presLayoutVars>
          <dgm:chPref val="3"/>
        </dgm:presLayoutVars>
      </dgm:prSet>
      <dgm:spPr/>
    </dgm:pt>
    <dgm:pt modelId="{B6A50D7C-2CA5-42DB-AEE0-01829DB5DBD1}" type="pres">
      <dgm:prSet presAssocID="{3F1EFF25-7360-4B86-871A-5C51E79F85BF}" presName="hierChild5" presStyleCnt="0"/>
      <dgm:spPr/>
    </dgm:pt>
    <dgm:pt modelId="{FC82BA70-EF89-4D7A-A658-C3BC496A1D46}" type="pres">
      <dgm:prSet presAssocID="{3793350F-81EA-48AB-8DE6-EDF549A8C36D}" presName="Name23" presStyleLbl="parChTrans1D4" presStyleIdx="20" presStyleCnt="52"/>
      <dgm:spPr/>
    </dgm:pt>
    <dgm:pt modelId="{23BF06E3-AE7F-44A7-9E58-827FBE590AEB}" type="pres">
      <dgm:prSet presAssocID="{3D742BCB-F052-44E1-BD3D-D7491B4643F7}" presName="hierRoot4" presStyleCnt="0"/>
      <dgm:spPr/>
    </dgm:pt>
    <dgm:pt modelId="{78DDD90E-75DB-4323-A1A9-BB67186A3B88}" type="pres">
      <dgm:prSet presAssocID="{3D742BCB-F052-44E1-BD3D-D7491B4643F7}" presName="composite4" presStyleCnt="0"/>
      <dgm:spPr/>
    </dgm:pt>
    <dgm:pt modelId="{270DA165-F78E-477C-AB1D-7895F240F042}" type="pres">
      <dgm:prSet presAssocID="{3D742BCB-F052-44E1-BD3D-D7491B4643F7}" presName="background4" presStyleLbl="asst0" presStyleIdx="25" presStyleCnt="57"/>
      <dgm:spPr/>
    </dgm:pt>
    <dgm:pt modelId="{8E70D585-64DE-4BFA-B888-A1D9C0AB8650}" type="pres">
      <dgm:prSet presAssocID="{3D742BCB-F052-44E1-BD3D-D7491B4643F7}" presName="text4" presStyleLbl="fgAcc4" presStyleIdx="20" presStyleCnt="52">
        <dgm:presLayoutVars>
          <dgm:chPref val="3"/>
        </dgm:presLayoutVars>
      </dgm:prSet>
      <dgm:spPr/>
    </dgm:pt>
    <dgm:pt modelId="{641AF3B8-7C6C-42EC-8526-693BF2F3854F}" type="pres">
      <dgm:prSet presAssocID="{3D742BCB-F052-44E1-BD3D-D7491B4643F7}" presName="hierChild5" presStyleCnt="0"/>
      <dgm:spPr/>
    </dgm:pt>
    <dgm:pt modelId="{0C9B8AE0-73F2-40B5-B7F3-F1E0532C32DD}" type="pres">
      <dgm:prSet presAssocID="{41F2F197-3931-4631-BB58-A66CB4B3CFDE}" presName="Name23" presStyleLbl="parChTrans1D4" presStyleIdx="21" presStyleCnt="52"/>
      <dgm:spPr/>
    </dgm:pt>
    <dgm:pt modelId="{82D6AAC5-6440-4E0C-8469-82142C4783F6}" type="pres">
      <dgm:prSet presAssocID="{731F74EE-7393-4870-A057-3D086B44331E}" presName="hierRoot4" presStyleCnt="0"/>
      <dgm:spPr/>
    </dgm:pt>
    <dgm:pt modelId="{A66041E3-07A7-459E-8C8E-A4154E253DC8}" type="pres">
      <dgm:prSet presAssocID="{731F74EE-7393-4870-A057-3D086B44331E}" presName="composite4" presStyleCnt="0"/>
      <dgm:spPr/>
    </dgm:pt>
    <dgm:pt modelId="{AEE90EC0-A073-4B1C-96D8-4D4DF357E510}" type="pres">
      <dgm:prSet presAssocID="{731F74EE-7393-4870-A057-3D086B44331E}" presName="background4" presStyleLbl="asst0" presStyleIdx="26" presStyleCnt="57"/>
      <dgm:spPr/>
    </dgm:pt>
    <dgm:pt modelId="{6CB8B749-5ADE-44BE-8469-BB7E0FE69ECA}" type="pres">
      <dgm:prSet presAssocID="{731F74EE-7393-4870-A057-3D086B44331E}" presName="text4" presStyleLbl="fgAcc4" presStyleIdx="21" presStyleCnt="52">
        <dgm:presLayoutVars>
          <dgm:chPref val="3"/>
        </dgm:presLayoutVars>
      </dgm:prSet>
      <dgm:spPr/>
    </dgm:pt>
    <dgm:pt modelId="{DD53410A-2CDE-4F0E-B12A-6E3AA65125EF}" type="pres">
      <dgm:prSet presAssocID="{731F74EE-7393-4870-A057-3D086B44331E}" presName="hierChild5" presStyleCnt="0"/>
      <dgm:spPr/>
    </dgm:pt>
    <dgm:pt modelId="{16C9FDCC-F3A2-447B-92B6-11A9A7AF5464}" type="pres">
      <dgm:prSet presAssocID="{389598C5-CE72-4F2A-B937-2F8A243D4ACA}" presName="Name23" presStyleLbl="parChTrans1D4" presStyleIdx="22" presStyleCnt="52"/>
      <dgm:spPr/>
    </dgm:pt>
    <dgm:pt modelId="{B8AC72F0-4224-4BA7-AEEE-49F14EDB7349}" type="pres">
      <dgm:prSet presAssocID="{A5C82C89-B815-4533-8831-3E0FBF398BA8}" presName="hierRoot4" presStyleCnt="0"/>
      <dgm:spPr/>
    </dgm:pt>
    <dgm:pt modelId="{756337AE-2E7C-457D-9C08-72E9D9C74F2D}" type="pres">
      <dgm:prSet presAssocID="{A5C82C89-B815-4533-8831-3E0FBF398BA8}" presName="composite4" presStyleCnt="0"/>
      <dgm:spPr/>
    </dgm:pt>
    <dgm:pt modelId="{B17F88D1-6964-4905-8CCF-5F7894524531}" type="pres">
      <dgm:prSet presAssocID="{A5C82C89-B815-4533-8831-3E0FBF398BA8}" presName="background4" presStyleLbl="asst0" presStyleIdx="27" presStyleCnt="57"/>
      <dgm:spPr/>
    </dgm:pt>
    <dgm:pt modelId="{1383AF04-5C55-41F3-BDFF-0AFCE49A243B}" type="pres">
      <dgm:prSet presAssocID="{A5C82C89-B815-4533-8831-3E0FBF398BA8}" presName="text4" presStyleLbl="fgAcc4" presStyleIdx="22" presStyleCnt="52">
        <dgm:presLayoutVars>
          <dgm:chPref val="3"/>
        </dgm:presLayoutVars>
      </dgm:prSet>
      <dgm:spPr/>
    </dgm:pt>
    <dgm:pt modelId="{6AEC9B68-01F8-4D55-83A8-5E789FC00DBF}" type="pres">
      <dgm:prSet presAssocID="{A5C82C89-B815-4533-8831-3E0FBF398BA8}" presName="hierChild5" presStyleCnt="0"/>
      <dgm:spPr/>
    </dgm:pt>
    <dgm:pt modelId="{BE662E65-9AE4-4434-974E-28FB4104C4F6}" type="pres">
      <dgm:prSet presAssocID="{6B552BFF-8051-4E93-B36A-C3538C8E5F97}" presName="Name23" presStyleLbl="parChTrans1D4" presStyleIdx="23" presStyleCnt="52"/>
      <dgm:spPr/>
    </dgm:pt>
    <dgm:pt modelId="{139DE309-D676-4E02-B471-52AE961CDFF2}" type="pres">
      <dgm:prSet presAssocID="{8DFA26BA-5564-4CC3-AE2B-55497AE16F03}" presName="hierRoot4" presStyleCnt="0"/>
      <dgm:spPr/>
    </dgm:pt>
    <dgm:pt modelId="{8AB4497D-DBEC-4ACA-8508-FC9592093BDF}" type="pres">
      <dgm:prSet presAssocID="{8DFA26BA-5564-4CC3-AE2B-55497AE16F03}" presName="composite4" presStyleCnt="0"/>
      <dgm:spPr/>
    </dgm:pt>
    <dgm:pt modelId="{253435A5-332C-4AEE-8E65-CD61B61BC51B}" type="pres">
      <dgm:prSet presAssocID="{8DFA26BA-5564-4CC3-AE2B-55497AE16F03}" presName="background4" presStyleLbl="asst0" presStyleIdx="28" presStyleCnt="57"/>
      <dgm:spPr/>
    </dgm:pt>
    <dgm:pt modelId="{87536665-AE5E-4BB6-B241-C877B57C570A}" type="pres">
      <dgm:prSet presAssocID="{8DFA26BA-5564-4CC3-AE2B-55497AE16F03}" presName="text4" presStyleLbl="fgAcc4" presStyleIdx="23" presStyleCnt="52">
        <dgm:presLayoutVars>
          <dgm:chPref val="3"/>
        </dgm:presLayoutVars>
      </dgm:prSet>
      <dgm:spPr/>
    </dgm:pt>
    <dgm:pt modelId="{738650EE-3129-4D95-B786-168900A77D88}" type="pres">
      <dgm:prSet presAssocID="{8DFA26BA-5564-4CC3-AE2B-55497AE16F03}" presName="hierChild5" presStyleCnt="0"/>
      <dgm:spPr/>
    </dgm:pt>
    <dgm:pt modelId="{1CB098DA-F162-4480-929A-29EC3C7E98D2}" type="pres">
      <dgm:prSet presAssocID="{708C5E31-EB13-4C79-B573-12B84EBE8275}" presName="Name23" presStyleLbl="parChTrans1D4" presStyleIdx="24" presStyleCnt="52"/>
      <dgm:spPr/>
    </dgm:pt>
    <dgm:pt modelId="{40D67CC8-D107-4092-ABA7-DA131711F3F1}" type="pres">
      <dgm:prSet presAssocID="{3BF4DBDE-1255-4430-9AC6-B62E10147295}" presName="hierRoot4" presStyleCnt="0"/>
      <dgm:spPr/>
    </dgm:pt>
    <dgm:pt modelId="{66CB331F-02AD-4EFE-9823-BCB7562ADFCB}" type="pres">
      <dgm:prSet presAssocID="{3BF4DBDE-1255-4430-9AC6-B62E10147295}" presName="composite4" presStyleCnt="0"/>
      <dgm:spPr/>
    </dgm:pt>
    <dgm:pt modelId="{29E1D9C2-8B1C-4656-B240-48C53D5BAF34}" type="pres">
      <dgm:prSet presAssocID="{3BF4DBDE-1255-4430-9AC6-B62E10147295}" presName="background4" presStyleLbl="asst0" presStyleIdx="29" presStyleCnt="57"/>
      <dgm:spPr/>
    </dgm:pt>
    <dgm:pt modelId="{7FD2265A-C504-4333-8926-B039B1EDC28A}" type="pres">
      <dgm:prSet presAssocID="{3BF4DBDE-1255-4430-9AC6-B62E10147295}" presName="text4" presStyleLbl="fgAcc4" presStyleIdx="24" presStyleCnt="52">
        <dgm:presLayoutVars>
          <dgm:chPref val="3"/>
        </dgm:presLayoutVars>
      </dgm:prSet>
      <dgm:spPr/>
    </dgm:pt>
    <dgm:pt modelId="{97B00CB8-729F-4421-9F49-2D163D0AA209}" type="pres">
      <dgm:prSet presAssocID="{3BF4DBDE-1255-4430-9AC6-B62E10147295}" presName="hierChild5" presStyleCnt="0"/>
      <dgm:spPr/>
    </dgm:pt>
    <dgm:pt modelId="{4E583692-7111-481C-B843-43A74E44EFCD}" type="pres">
      <dgm:prSet presAssocID="{341D28E6-B038-40CC-9A2C-4B204262E2E8}" presName="Name23" presStyleLbl="parChTrans1D4" presStyleIdx="25" presStyleCnt="52"/>
      <dgm:spPr/>
    </dgm:pt>
    <dgm:pt modelId="{232034E8-F8B2-4BE4-9553-62E0D3EBBF6A}" type="pres">
      <dgm:prSet presAssocID="{5768B4C9-DBC0-4F83-9A6A-6BCF7887EC5B}" presName="hierRoot4" presStyleCnt="0"/>
      <dgm:spPr/>
    </dgm:pt>
    <dgm:pt modelId="{0F0B88B6-C5F9-4ADD-A104-0BBC7F4B4AFD}" type="pres">
      <dgm:prSet presAssocID="{5768B4C9-DBC0-4F83-9A6A-6BCF7887EC5B}" presName="composite4" presStyleCnt="0"/>
      <dgm:spPr/>
    </dgm:pt>
    <dgm:pt modelId="{81158D75-1835-48C6-BDAE-53278E06E1D9}" type="pres">
      <dgm:prSet presAssocID="{5768B4C9-DBC0-4F83-9A6A-6BCF7887EC5B}" presName="background4" presStyleLbl="asst0" presStyleIdx="30" presStyleCnt="57"/>
      <dgm:spPr/>
    </dgm:pt>
    <dgm:pt modelId="{E7197738-8011-4615-9CC0-4337C441C15C}" type="pres">
      <dgm:prSet presAssocID="{5768B4C9-DBC0-4F83-9A6A-6BCF7887EC5B}" presName="text4" presStyleLbl="fgAcc4" presStyleIdx="25" presStyleCnt="52">
        <dgm:presLayoutVars>
          <dgm:chPref val="3"/>
        </dgm:presLayoutVars>
      </dgm:prSet>
      <dgm:spPr/>
    </dgm:pt>
    <dgm:pt modelId="{A76D8D54-3581-4481-AB20-51F0C5EE8F2A}" type="pres">
      <dgm:prSet presAssocID="{5768B4C9-DBC0-4F83-9A6A-6BCF7887EC5B}" presName="hierChild5" presStyleCnt="0"/>
      <dgm:spPr/>
    </dgm:pt>
    <dgm:pt modelId="{5A6C456B-599F-4DEE-BCA1-F12520530FC9}" type="pres">
      <dgm:prSet presAssocID="{9E2B759E-3A84-4DFD-B4E4-04C04E1374D7}" presName="Name23" presStyleLbl="parChTrans1D4" presStyleIdx="26" presStyleCnt="52"/>
      <dgm:spPr/>
    </dgm:pt>
    <dgm:pt modelId="{09CD7484-FD4E-4EF9-A336-25ED13B34548}" type="pres">
      <dgm:prSet presAssocID="{5A5B3FE8-60F9-4BDC-B895-AB641E1367A4}" presName="hierRoot4" presStyleCnt="0"/>
      <dgm:spPr/>
    </dgm:pt>
    <dgm:pt modelId="{E884C24D-08BA-4C4A-8147-B436DEA6CB54}" type="pres">
      <dgm:prSet presAssocID="{5A5B3FE8-60F9-4BDC-B895-AB641E1367A4}" presName="composite4" presStyleCnt="0"/>
      <dgm:spPr/>
    </dgm:pt>
    <dgm:pt modelId="{1F8670E1-909C-4737-9C4A-6DC801E1C55E}" type="pres">
      <dgm:prSet presAssocID="{5A5B3FE8-60F9-4BDC-B895-AB641E1367A4}" presName="background4" presStyleLbl="asst0" presStyleIdx="31" presStyleCnt="57"/>
      <dgm:spPr/>
    </dgm:pt>
    <dgm:pt modelId="{422FD5AD-1380-49C8-AFB1-C964473E4A6D}" type="pres">
      <dgm:prSet presAssocID="{5A5B3FE8-60F9-4BDC-B895-AB641E1367A4}" presName="text4" presStyleLbl="fgAcc4" presStyleIdx="26" presStyleCnt="52">
        <dgm:presLayoutVars>
          <dgm:chPref val="3"/>
        </dgm:presLayoutVars>
      </dgm:prSet>
      <dgm:spPr/>
    </dgm:pt>
    <dgm:pt modelId="{E2599261-143C-473D-979C-A0140E22FB25}" type="pres">
      <dgm:prSet presAssocID="{5A5B3FE8-60F9-4BDC-B895-AB641E1367A4}" presName="hierChild5" presStyleCnt="0"/>
      <dgm:spPr/>
    </dgm:pt>
    <dgm:pt modelId="{1EBCC997-9872-4F1A-9D6B-44330B7E0184}" type="pres">
      <dgm:prSet presAssocID="{D38B330F-52E9-4491-BCF7-FFD5A953159B}" presName="Name23" presStyleLbl="parChTrans1D4" presStyleIdx="27" presStyleCnt="52"/>
      <dgm:spPr/>
    </dgm:pt>
    <dgm:pt modelId="{7B74E3CE-4134-427B-9159-BE84B7E98003}" type="pres">
      <dgm:prSet presAssocID="{E6B6AF30-D031-45A7-AEDF-213BEDA12BA4}" presName="hierRoot4" presStyleCnt="0"/>
      <dgm:spPr/>
    </dgm:pt>
    <dgm:pt modelId="{BEB2E7B7-5782-472A-AC09-00F8BB8E4DF4}" type="pres">
      <dgm:prSet presAssocID="{E6B6AF30-D031-45A7-AEDF-213BEDA12BA4}" presName="composite4" presStyleCnt="0"/>
      <dgm:spPr/>
    </dgm:pt>
    <dgm:pt modelId="{DF4B257A-D7EA-41A2-83A8-4A439A2EA197}" type="pres">
      <dgm:prSet presAssocID="{E6B6AF30-D031-45A7-AEDF-213BEDA12BA4}" presName="background4" presStyleLbl="asst0" presStyleIdx="32" presStyleCnt="57"/>
      <dgm:spPr/>
    </dgm:pt>
    <dgm:pt modelId="{D3FAF5CC-FED0-4215-AFF1-DD655CAB7CF3}" type="pres">
      <dgm:prSet presAssocID="{E6B6AF30-D031-45A7-AEDF-213BEDA12BA4}" presName="text4" presStyleLbl="fgAcc4" presStyleIdx="27" presStyleCnt="52">
        <dgm:presLayoutVars>
          <dgm:chPref val="3"/>
        </dgm:presLayoutVars>
      </dgm:prSet>
      <dgm:spPr/>
    </dgm:pt>
    <dgm:pt modelId="{25318262-9535-46F7-B0F8-E7DA950EB360}" type="pres">
      <dgm:prSet presAssocID="{E6B6AF30-D031-45A7-AEDF-213BEDA12BA4}" presName="hierChild5" presStyleCnt="0"/>
      <dgm:spPr/>
    </dgm:pt>
    <dgm:pt modelId="{7BD0FA4A-EC36-4E21-A7BF-6BF54732EC81}" type="pres">
      <dgm:prSet presAssocID="{923F24F9-CE99-4364-99B4-A82BC86A16DB}" presName="Name23" presStyleLbl="parChTrans1D4" presStyleIdx="28" presStyleCnt="52"/>
      <dgm:spPr/>
    </dgm:pt>
    <dgm:pt modelId="{96A44E47-9D84-4D1F-9B98-51C48AA73496}" type="pres">
      <dgm:prSet presAssocID="{16A907D6-11D5-43D7-9ADE-280702C0383F}" presName="hierRoot4" presStyleCnt="0"/>
      <dgm:spPr/>
    </dgm:pt>
    <dgm:pt modelId="{EA204273-5F8D-4506-933E-9F595BCC7D77}" type="pres">
      <dgm:prSet presAssocID="{16A907D6-11D5-43D7-9ADE-280702C0383F}" presName="composite4" presStyleCnt="0"/>
      <dgm:spPr/>
    </dgm:pt>
    <dgm:pt modelId="{8DD75005-F757-4B81-9458-377188A83ED4}" type="pres">
      <dgm:prSet presAssocID="{16A907D6-11D5-43D7-9ADE-280702C0383F}" presName="background4" presStyleLbl="asst0" presStyleIdx="33" presStyleCnt="57"/>
      <dgm:spPr/>
    </dgm:pt>
    <dgm:pt modelId="{6CBEAB7A-690E-4612-9DFE-2D34E8F179C2}" type="pres">
      <dgm:prSet presAssocID="{16A907D6-11D5-43D7-9ADE-280702C0383F}" presName="text4" presStyleLbl="fgAcc4" presStyleIdx="28" presStyleCnt="52">
        <dgm:presLayoutVars>
          <dgm:chPref val="3"/>
        </dgm:presLayoutVars>
      </dgm:prSet>
      <dgm:spPr/>
    </dgm:pt>
    <dgm:pt modelId="{08D4313F-8EFC-482C-A062-8C50574924D7}" type="pres">
      <dgm:prSet presAssocID="{16A907D6-11D5-43D7-9ADE-280702C0383F}" presName="hierChild5" presStyleCnt="0"/>
      <dgm:spPr/>
    </dgm:pt>
    <dgm:pt modelId="{04E2BB01-E765-469D-A9F3-BF9F6E4D9667}" type="pres">
      <dgm:prSet presAssocID="{BA1E3A83-9A1F-481E-8881-F23CDA4D4201}" presName="Name23" presStyleLbl="parChTrans1D4" presStyleIdx="29" presStyleCnt="52"/>
      <dgm:spPr/>
    </dgm:pt>
    <dgm:pt modelId="{E587AFEF-E849-485D-86B6-D25C1911447D}" type="pres">
      <dgm:prSet presAssocID="{47204044-0731-46E8-A072-3CAD5C9388AC}" presName="hierRoot4" presStyleCnt="0"/>
      <dgm:spPr/>
    </dgm:pt>
    <dgm:pt modelId="{2D0C20FB-B6F9-4327-A1FA-41E7FEC44465}" type="pres">
      <dgm:prSet presAssocID="{47204044-0731-46E8-A072-3CAD5C9388AC}" presName="composite4" presStyleCnt="0"/>
      <dgm:spPr/>
    </dgm:pt>
    <dgm:pt modelId="{BF1E7F5F-8554-472E-90B0-245A43FB9C3F}" type="pres">
      <dgm:prSet presAssocID="{47204044-0731-46E8-A072-3CAD5C9388AC}" presName="background4" presStyleLbl="asst0" presStyleIdx="34" presStyleCnt="57"/>
      <dgm:spPr/>
    </dgm:pt>
    <dgm:pt modelId="{EE26DCF5-B3B6-4A25-8EB6-3DDD61709FC0}" type="pres">
      <dgm:prSet presAssocID="{47204044-0731-46E8-A072-3CAD5C9388AC}" presName="text4" presStyleLbl="fgAcc4" presStyleIdx="29" presStyleCnt="52">
        <dgm:presLayoutVars>
          <dgm:chPref val="3"/>
        </dgm:presLayoutVars>
      </dgm:prSet>
      <dgm:spPr/>
    </dgm:pt>
    <dgm:pt modelId="{108E9A0C-50EB-477E-97C5-F5BDFEC13B51}" type="pres">
      <dgm:prSet presAssocID="{47204044-0731-46E8-A072-3CAD5C9388AC}" presName="hierChild5" presStyleCnt="0"/>
      <dgm:spPr/>
    </dgm:pt>
    <dgm:pt modelId="{B1508DC3-9FFB-40C1-90FB-532FEF718763}" type="pres">
      <dgm:prSet presAssocID="{EC71C215-43CF-4139-8EDD-4437961DD388}" presName="Name23" presStyleLbl="parChTrans1D4" presStyleIdx="30" presStyleCnt="52"/>
      <dgm:spPr/>
    </dgm:pt>
    <dgm:pt modelId="{3A5C4E86-7D8C-4D59-95CF-9881403D0033}" type="pres">
      <dgm:prSet presAssocID="{116047CE-736A-4E34-820B-6FFE7F702A1C}" presName="hierRoot4" presStyleCnt="0"/>
      <dgm:spPr/>
    </dgm:pt>
    <dgm:pt modelId="{5F22A3CC-858D-4EF6-84F1-E46B6E8A2A33}" type="pres">
      <dgm:prSet presAssocID="{116047CE-736A-4E34-820B-6FFE7F702A1C}" presName="composite4" presStyleCnt="0"/>
      <dgm:spPr/>
    </dgm:pt>
    <dgm:pt modelId="{A67EA119-FF17-43FC-BE6C-1478D57268E9}" type="pres">
      <dgm:prSet presAssocID="{116047CE-736A-4E34-820B-6FFE7F702A1C}" presName="background4" presStyleLbl="asst0" presStyleIdx="35" presStyleCnt="57"/>
      <dgm:spPr/>
    </dgm:pt>
    <dgm:pt modelId="{ACEC753A-79F4-472F-AE70-9451535CEE60}" type="pres">
      <dgm:prSet presAssocID="{116047CE-736A-4E34-820B-6FFE7F702A1C}" presName="text4" presStyleLbl="fgAcc4" presStyleIdx="30" presStyleCnt="52">
        <dgm:presLayoutVars>
          <dgm:chPref val="3"/>
        </dgm:presLayoutVars>
      </dgm:prSet>
      <dgm:spPr/>
    </dgm:pt>
    <dgm:pt modelId="{D8F0EE57-FB91-41F2-8757-3523D5253F3A}" type="pres">
      <dgm:prSet presAssocID="{116047CE-736A-4E34-820B-6FFE7F702A1C}" presName="hierChild5" presStyleCnt="0"/>
      <dgm:spPr/>
    </dgm:pt>
    <dgm:pt modelId="{3AFB8907-16B6-4A52-9337-096719AE2B7B}" type="pres">
      <dgm:prSet presAssocID="{D767141C-B56B-4959-A7CB-3763589DB1BD}" presName="Name23" presStyleLbl="parChTrans1D4" presStyleIdx="31" presStyleCnt="52"/>
      <dgm:spPr/>
    </dgm:pt>
    <dgm:pt modelId="{1EF037F0-F225-4326-AA76-D40D66FE6106}" type="pres">
      <dgm:prSet presAssocID="{28DBA8FB-04A2-4A0D-A54C-4C03AF1B5C29}" presName="hierRoot4" presStyleCnt="0"/>
      <dgm:spPr/>
    </dgm:pt>
    <dgm:pt modelId="{436D61E6-A30B-44B2-BE68-AC935868E4AE}" type="pres">
      <dgm:prSet presAssocID="{28DBA8FB-04A2-4A0D-A54C-4C03AF1B5C29}" presName="composite4" presStyleCnt="0"/>
      <dgm:spPr/>
    </dgm:pt>
    <dgm:pt modelId="{778E5EAF-5E23-4993-8ADA-593FF69C5DC6}" type="pres">
      <dgm:prSet presAssocID="{28DBA8FB-04A2-4A0D-A54C-4C03AF1B5C29}" presName="background4" presStyleLbl="asst0" presStyleIdx="36" presStyleCnt="57"/>
      <dgm:spPr/>
    </dgm:pt>
    <dgm:pt modelId="{81F292FC-FCCB-46CE-B8D3-4158EBFAB773}" type="pres">
      <dgm:prSet presAssocID="{28DBA8FB-04A2-4A0D-A54C-4C03AF1B5C29}" presName="text4" presStyleLbl="fgAcc4" presStyleIdx="31" presStyleCnt="52">
        <dgm:presLayoutVars>
          <dgm:chPref val="3"/>
        </dgm:presLayoutVars>
      </dgm:prSet>
      <dgm:spPr/>
    </dgm:pt>
    <dgm:pt modelId="{8F6EEF8A-C77E-49EB-9FED-966E81C60E66}" type="pres">
      <dgm:prSet presAssocID="{28DBA8FB-04A2-4A0D-A54C-4C03AF1B5C29}" presName="hierChild5" presStyleCnt="0"/>
      <dgm:spPr/>
    </dgm:pt>
    <dgm:pt modelId="{3439954F-DA9E-4405-869F-143CEEAD330F}" type="pres">
      <dgm:prSet presAssocID="{C36D84A2-471B-4A70-808E-5B780CC4A606}" presName="Name23" presStyleLbl="parChTrans1D4" presStyleIdx="32" presStyleCnt="52"/>
      <dgm:spPr/>
    </dgm:pt>
    <dgm:pt modelId="{DAAC41BA-12E6-44BB-9A4D-EF75405912B9}" type="pres">
      <dgm:prSet presAssocID="{D72164D5-4828-4B85-A37B-9F1A9F3B43EA}" presName="hierRoot4" presStyleCnt="0"/>
      <dgm:spPr/>
    </dgm:pt>
    <dgm:pt modelId="{DA86DA29-2600-4343-9DA4-53F823A750E7}" type="pres">
      <dgm:prSet presAssocID="{D72164D5-4828-4B85-A37B-9F1A9F3B43EA}" presName="composite4" presStyleCnt="0"/>
      <dgm:spPr/>
    </dgm:pt>
    <dgm:pt modelId="{C4E61C35-36F4-456A-82DC-BE831164FF5C}" type="pres">
      <dgm:prSet presAssocID="{D72164D5-4828-4B85-A37B-9F1A9F3B43EA}" presName="background4" presStyleLbl="asst0" presStyleIdx="37" presStyleCnt="57"/>
      <dgm:spPr/>
    </dgm:pt>
    <dgm:pt modelId="{AE2B2A52-4336-4C0B-8F0D-D90D22C5DFD5}" type="pres">
      <dgm:prSet presAssocID="{D72164D5-4828-4B85-A37B-9F1A9F3B43EA}" presName="text4" presStyleLbl="fgAcc4" presStyleIdx="32" presStyleCnt="52">
        <dgm:presLayoutVars>
          <dgm:chPref val="3"/>
        </dgm:presLayoutVars>
      </dgm:prSet>
      <dgm:spPr/>
    </dgm:pt>
    <dgm:pt modelId="{223EE0EC-D4B6-4720-ACEB-39EEABF16328}" type="pres">
      <dgm:prSet presAssocID="{D72164D5-4828-4B85-A37B-9F1A9F3B43EA}" presName="hierChild5" presStyleCnt="0"/>
      <dgm:spPr/>
    </dgm:pt>
    <dgm:pt modelId="{3C7D9D53-5AB8-4853-A617-E67954023BEA}" type="pres">
      <dgm:prSet presAssocID="{F13CA1E9-C2C5-4BAF-9DEC-C625343E555F}" presName="Name23" presStyleLbl="parChTrans1D4" presStyleIdx="33" presStyleCnt="52"/>
      <dgm:spPr/>
    </dgm:pt>
    <dgm:pt modelId="{19CCD4CF-A725-4C50-A093-997DB587B65C}" type="pres">
      <dgm:prSet presAssocID="{0A19E890-7614-4BDD-8E2E-37014D5034EC}" presName="hierRoot4" presStyleCnt="0"/>
      <dgm:spPr/>
    </dgm:pt>
    <dgm:pt modelId="{734321FD-4483-4E56-A444-D50126459961}" type="pres">
      <dgm:prSet presAssocID="{0A19E890-7614-4BDD-8E2E-37014D5034EC}" presName="composite4" presStyleCnt="0"/>
      <dgm:spPr/>
    </dgm:pt>
    <dgm:pt modelId="{9F38BBC2-0B06-4887-AD7F-DBBCDD220A29}" type="pres">
      <dgm:prSet presAssocID="{0A19E890-7614-4BDD-8E2E-37014D5034EC}" presName="background4" presStyleLbl="asst0" presStyleIdx="38" presStyleCnt="57"/>
      <dgm:spPr/>
    </dgm:pt>
    <dgm:pt modelId="{36C451D5-B885-4669-A778-16BBEBA2C2BF}" type="pres">
      <dgm:prSet presAssocID="{0A19E890-7614-4BDD-8E2E-37014D5034EC}" presName="text4" presStyleLbl="fgAcc4" presStyleIdx="33" presStyleCnt="52">
        <dgm:presLayoutVars>
          <dgm:chPref val="3"/>
        </dgm:presLayoutVars>
      </dgm:prSet>
      <dgm:spPr/>
    </dgm:pt>
    <dgm:pt modelId="{BC13EBCE-CA7D-4A24-84D5-9CC904B3E2D9}" type="pres">
      <dgm:prSet presAssocID="{0A19E890-7614-4BDD-8E2E-37014D5034EC}" presName="hierChild5" presStyleCnt="0"/>
      <dgm:spPr/>
    </dgm:pt>
    <dgm:pt modelId="{0C3683B9-BC05-40B6-9042-26F93FA37DE7}" type="pres">
      <dgm:prSet presAssocID="{7F00CF1B-9959-4304-8C81-378953F7BA5A}" presName="Name23" presStyleLbl="parChTrans1D4" presStyleIdx="34" presStyleCnt="52"/>
      <dgm:spPr/>
    </dgm:pt>
    <dgm:pt modelId="{5E89793B-EF53-4CDE-BF97-492B9C1366C1}" type="pres">
      <dgm:prSet presAssocID="{31BC60A8-98D8-4985-A97B-944E618FF245}" presName="hierRoot4" presStyleCnt="0"/>
      <dgm:spPr/>
    </dgm:pt>
    <dgm:pt modelId="{01F39135-88C5-481D-9FAF-278502C177E3}" type="pres">
      <dgm:prSet presAssocID="{31BC60A8-98D8-4985-A97B-944E618FF245}" presName="composite4" presStyleCnt="0"/>
      <dgm:spPr/>
    </dgm:pt>
    <dgm:pt modelId="{F0153B08-346E-4495-9536-9406374FB32A}" type="pres">
      <dgm:prSet presAssocID="{31BC60A8-98D8-4985-A97B-944E618FF245}" presName="background4" presStyleLbl="asst0" presStyleIdx="39" presStyleCnt="57"/>
      <dgm:spPr/>
    </dgm:pt>
    <dgm:pt modelId="{1C47B43B-92F1-425E-BB8A-B714C2E6B5FD}" type="pres">
      <dgm:prSet presAssocID="{31BC60A8-98D8-4985-A97B-944E618FF245}" presName="text4" presStyleLbl="fgAcc4" presStyleIdx="34" presStyleCnt="52">
        <dgm:presLayoutVars>
          <dgm:chPref val="3"/>
        </dgm:presLayoutVars>
      </dgm:prSet>
      <dgm:spPr/>
    </dgm:pt>
    <dgm:pt modelId="{745DDB29-D118-40BD-97EB-4601F466AAB6}" type="pres">
      <dgm:prSet presAssocID="{31BC60A8-98D8-4985-A97B-944E618FF245}" presName="hierChild5" presStyleCnt="0"/>
      <dgm:spPr/>
    </dgm:pt>
    <dgm:pt modelId="{490BCC28-1425-4D5C-B2FE-F80F346F2F07}" type="pres">
      <dgm:prSet presAssocID="{97085520-A40A-4CD3-9684-3B09C812623F}" presName="Name23" presStyleLbl="parChTrans1D4" presStyleIdx="35" presStyleCnt="52"/>
      <dgm:spPr/>
    </dgm:pt>
    <dgm:pt modelId="{253709F0-1B59-4758-BD60-097148B92559}" type="pres">
      <dgm:prSet presAssocID="{4747D5F6-68D4-4283-BB62-75971A15C37A}" presName="hierRoot4" presStyleCnt="0"/>
      <dgm:spPr/>
    </dgm:pt>
    <dgm:pt modelId="{1A27BB8A-5417-44DD-ABF4-1AA34ADD7547}" type="pres">
      <dgm:prSet presAssocID="{4747D5F6-68D4-4283-BB62-75971A15C37A}" presName="composite4" presStyleCnt="0"/>
      <dgm:spPr/>
    </dgm:pt>
    <dgm:pt modelId="{B512C893-0108-4773-8223-7278C53383A4}" type="pres">
      <dgm:prSet presAssocID="{4747D5F6-68D4-4283-BB62-75971A15C37A}" presName="background4" presStyleLbl="asst0" presStyleIdx="40" presStyleCnt="57"/>
      <dgm:spPr/>
    </dgm:pt>
    <dgm:pt modelId="{D15D643B-CCF8-45AF-9C7F-679C9B3808E9}" type="pres">
      <dgm:prSet presAssocID="{4747D5F6-68D4-4283-BB62-75971A15C37A}" presName="text4" presStyleLbl="fgAcc4" presStyleIdx="35" presStyleCnt="52">
        <dgm:presLayoutVars>
          <dgm:chPref val="3"/>
        </dgm:presLayoutVars>
      </dgm:prSet>
      <dgm:spPr/>
    </dgm:pt>
    <dgm:pt modelId="{52856673-A290-4830-A0B7-D046CA68FC84}" type="pres">
      <dgm:prSet presAssocID="{4747D5F6-68D4-4283-BB62-75971A15C37A}" presName="hierChild5" presStyleCnt="0"/>
      <dgm:spPr/>
    </dgm:pt>
    <dgm:pt modelId="{940F502F-B426-4C01-9A6E-88E336F6BF2D}" type="pres">
      <dgm:prSet presAssocID="{A05ADD7A-030E-424E-8691-13063CABE6F2}" presName="Name23" presStyleLbl="parChTrans1D4" presStyleIdx="36" presStyleCnt="52"/>
      <dgm:spPr/>
    </dgm:pt>
    <dgm:pt modelId="{FE2CB2F3-CA0E-46AF-9703-F0B92F1CCA4A}" type="pres">
      <dgm:prSet presAssocID="{84F74167-94CB-477A-8602-8796BFDCEC4F}" presName="hierRoot4" presStyleCnt="0"/>
      <dgm:spPr/>
    </dgm:pt>
    <dgm:pt modelId="{3D64CF51-9DB5-442E-BFB7-703F321B4951}" type="pres">
      <dgm:prSet presAssocID="{84F74167-94CB-477A-8602-8796BFDCEC4F}" presName="composite4" presStyleCnt="0"/>
      <dgm:spPr/>
    </dgm:pt>
    <dgm:pt modelId="{108901C6-7E64-472D-B336-A06989A6333D}" type="pres">
      <dgm:prSet presAssocID="{84F74167-94CB-477A-8602-8796BFDCEC4F}" presName="background4" presStyleLbl="asst0" presStyleIdx="41" presStyleCnt="57"/>
      <dgm:spPr/>
    </dgm:pt>
    <dgm:pt modelId="{713C9731-B8A5-47F3-A340-7F91A3F37588}" type="pres">
      <dgm:prSet presAssocID="{84F74167-94CB-477A-8602-8796BFDCEC4F}" presName="text4" presStyleLbl="fgAcc4" presStyleIdx="36" presStyleCnt="52">
        <dgm:presLayoutVars>
          <dgm:chPref val="3"/>
        </dgm:presLayoutVars>
      </dgm:prSet>
      <dgm:spPr/>
    </dgm:pt>
    <dgm:pt modelId="{80B75BEB-EC40-4304-8020-980F6A05DCF7}" type="pres">
      <dgm:prSet presAssocID="{84F74167-94CB-477A-8602-8796BFDCEC4F}" presName="hierChild5" presStyleCnt="0"/>
      <dgm:spPr/>
    </dgm:pt>
    <dgm:pt modelId="{E65042EF-87F9-429B-B9BB-393BD80460E7}" type="pres">
      <dgm:prSet presAssocID="{7A743649-E9A3-41BB-845F-38B0756BFD5F}" presName="Name23" presStyleLbl="parChTrans1D4" presStyleIdx="37" presStyleCnt="52"/>
      <dgm:spPr/>
    </dgm:pt>
    <dgm:pt modelId="{5C456940-DED2-4635-81C6-2DDF2B086F16}" type="pres">
      <dgm:prSet presAssocID="{C98AFA72-FAB6-4E2C-8B1E-0D2900F8FFF4}" presName="hierRoot4" presStyleCnt="0"/>
      <dgm:spPr/>
    </dgm:pt>
    <dgm:pt modelId="{8DCFDCB0-848F-43D5-92F5-27B584430A74}" type="pres">
      <dgm:prSet presAssocID="{C98AFA72-FAB6-4E2C-8B1E-0D2900F8FFF4}" presName="composite4" presStyleCnt="0"/>
      <dgm:spPr/>
    </dgm:pt>
    <dgm:pt modelId="{C896D537-D590-42C0-B592-3109841545BA}" type="pres">
      <dgm:prSet presAssocID="{C98AFA72-FAB6-4E2C-8B1E-0D2900F8FFF4}" presName="background4" presStyleLbl="asst0" presStyleIdx="42" presStyleCnt="57"/>
      <dgm:spPr/>
    </dgm:pt>
    <dgm:pt modelId="{C336C467-BAF6-41CD-995D-AB3C8F2F0498}" type="pres">
      <dgm:prSet presAssocID="{C98AFA72-FAB6-4E2C-8B1E-0D2900F8FFF4}" presName="text4" presStyleLbl="fgAcc4" presStyleIdx="37" presStyleCnt="52">
        <dgm:presLayoutVars>
          <dgm:chPref val="3"/>
        </dgm:presLayoutVars>
      </dgm:prSet>
      <dgm:spPr/>
    </dgm:pt>
    <dgm:pt modelId="{9E7BAF5F-C69F-4E22-9AF2-CFCD70A962BF}" type="pres">
      <dgm:prSet presAssocID="{C98AFA72-FAB6-4E2C-8B1E-0D2900F8FFF4}" presName="hierChild5" presStyleCnt="0"/>
      <dgm:spPr/>
    </dgm:pt>
    <dgm:pt modelId="{2515E058-CD4A-41F4-A845-7F6E4E8F8270}" type="pres">
      <dgm:prSet presAssocID="{D7A54575-5A12-4216-B186-B5FD682A3693}" presName="Name23" presStyleLbl="parChTrans1D4" presStyleIdx="38" presStyleCnt="52"/>
      <dgm:spPr/>
    </dgm:pt>
    <dgm:pt modelId="{8FA765C8-53B3-4C39-B7F0-E1665A0B1C56}" type="pres">
      <dgm:prSet presAssocID="{7F6E21E5-8B6D-4A4D-AB87-63A979C62497}" presName="hierRoot4" presStyleCnt="0"/>
      <dgm:spPr/>
    </dgm:pt>
    <dgm:pt modelId="{8F7DF829-E98A-4916-BB37-4E5695C20383}" type="pres">
      <dgm:prSet presAssocID="{7F6E21E5-8B6D-4A4D-AB87-63A979C62497}" presName="composite4" presStyleCnt="0"/>
      <dgm:spPr/>
    </dgm:pt>
    <dgm:pt modelId="{00744D18-4E63-4ECE-8DAA-A4D3C559A476}" type="pres">
      <dgm:prSet presAssocID="{7F6E21E5-8B6D-4A4D-AB87-63A979C62497}" presName="background4" presStyleLbl="asst0" presStyleIdx="43" presStyleCnt="57"/>
      <dgm:spPr/>
    </dgm:pt>
    <dgm:pt modelId="{FB99EAD0-4561-4579-BA99-DF6AC04792AA}" type="pres">
      <dgm:prSet presAssocID="{7F6E21E5-8B6D-4A4D-AB87-63A979C62497}" presName="text4" presStyleLbl="fgAcc4" presStyleIdx="38" presStyleCnt="52">
        <dgm:presLayoutVars>
          <dgm:chPref val="3"/>
        </dgm:presLayoutVars>
      </dgm:prSet>
      <dgm:spPr/>
    </dgm:pt>
    <dgm:pt modelId="{2F259220-A53E-47E4-8842-73B1AADA7C88}" type="pres">
      <dgm:prSet presAssocID="{7F6E21E5-8B6D-4A4D-AB87-63A979C62497}" presName="hierChild5" presStyleCnt="0"/>
      <dgm:spPr/>
    </dgm:pt>
    <dgm:pt modelId="{26D8A448-2407-4DC4-8BE9-5081BE0B7891}" type="pres">
      <dgm:prSet presAssocID="{B54DD8BD-4A9E-4C96-8312-0E242B359E9E}" presName="Name23" presStyleLbl="parChTrans1D4" presStyleIdx="39" presStyleCnt="52"/>
      <dgm:spPr/>
    </dgm:pt>
    <dgm:pt modelId="{898BDE64-3F2D-40DE-981F-25C082DA2E1F}" type="pres">
      <dgm:prSet presAssocID="{B8FFAA62-A5EE-4BC3-9A81-EA5715748D50}" presName="hierRoot4" presStyleCnt="0"/>
      <dgm:spPr/>
    </dgm:pt>
    <dgm:pt modelId="{9E528A1E-2100-4C72-A8D7-449D1BC20DD2}" type="pres">
      <dgm:prSet presAssocID="{B8FFAA62-A5EE-4BC3-9A81-EA5715748D50}" presName="composite4" presStyleCnt="0"/>
      <dgm:spPr/>
    </dgm:pt>
    <dgm:pt modelId="{3D52A5F9-6F6B-4910-B0BB-3B61197D09F1}" type="pres">
      <dgm:prSet presAssocID="{B8FFAA62-A5EE-4BC3-9A81-EA5715748D50}" presName="background4" presStyleLbl="asst0" presStyleIdx="44" presStyleCnt="57"/>
      <dgm:spPr/>
    </dgm:pt>
    <dgm:pt modelId="{C64473CD-3BD8-4F58-B1B9-686BA6E77C53}" type="pres">
      <dgm:prSet presAssocID="{B8FFAA62-A5EE-4BC3-9A81-EA5715748D50}" presName="text4" presStyleLbl="fgAcc4" presStyleIdx="39" presStyleCnt="52">
        <dgm:presLayoutVars>
          <dgm:chPref val="3"/>
        </dgm:presLayoutVars>
      </dgm:prSet>
      <dgm:spPr/>
    </dgm:pt>
    <dgm:pt modelId="{ED3F1B14-00C1-4AFF-874D-C128CE7287B0}" type="pres">
      <dgm:prSet presAssocID="{B8FFAA62-A5EE-4BC3-9A81-EA5715748D50}" presName="hierChild5" presStyleCnt="0"/>
      <dgm:spPr/>
    </dgm:pt>
    <dgm:pt modelId="{4DD60A3E-BBE4-4B05-8460-2002360DDE5B}" type="pres">
      <dgm:prSet presAssocID="{8D843428-5D91-40FF-AE03-DEAE0B39972E}" presName="Name23" presStyleLbl="parChTrans1D4" presStyleIdx="40" presStyleCnt="52"/>
      <dgm:spPr/>
    </dgm:pt>
    <dgm:pt modelId="{1EB155C5-903A-43C8-8202-00C8FD7B87FA}" type="pres">
      <dgm:prSet presAssocID="{CF92A364-A410-4D09-B418-9CA296DD7D49}" presName="hierRoot4" presStyleCnt="0"/>
      <dgm:spPr/>
    </dgm:pt>
    <dgm:pt modelId="{5F1A1560-FE1E-43CD-999D-8EDE5561FE43}" type="pres">
      <dgm:prSet presAssocID="{CF92A364-A410-4D09-B418-9CA296DD7D49}" presName="composite4" presStyleCnt="0"/>
      <dgm:spPr/>
    </dgm:pt>
    <dgm:pt modelId="{A3BF9EEE-ECD2-4F29-AA4B-B8E8E2308FD5}" type="pres">
      <dgm:prSet presAssocID="{CF92A364-A410-4D09-B418-9CA296DD7D49}" presName="background4" presStyleLbl="asst0" presStyleIdx="45" presStyleCnt="57"/>
      <dgm:spPr/>
    </dgm:pt>
    <dgm:pt modelId="{03478696-9C02-4A7F-B8EF-D01A591A63A9}" type="pres">
      <dgm:prSet presAssocID="{CF92A364-A410-4D09-B418-9CA296DD7D49}" presName="text4" presStyleLbl="fgAcc4" presStyleIdx="40" presStyleCnt="52">
        <dgm:presLayoutVars>
          <dgm:chPref val="3"/>
        </dgm:presLayoutVars>
      </dgm:prSet>
      <dgm:spPr/>
    </dgm:pt>
    <dgm:pt modelId="{3BF5E532-DAB0-458D-9E0F-8DE5FA9DA88D}" type="pres">
      <dgm:prSet presAssocID="{CF92A364-A410-4D09-B418-9CA296DD7D49}" presName="hierChild5" presStyleCnt="0"/>
      <dgm:spPr/>
    </dgm:pt>
    <dgm:pt modelId="{AEF5C4AE-5C7E-4E17-BB3F-AFEF555B8EB4}" type="pres">
      <dgm:prSet presAssocID="{429DF567-A3DD-448E-91B8-9A8656AD98E8}" presName="Name23" presStyleLbl="parChTrans1D4" presStyleIdx="41" presStyleCnt="52"/>
      <dgm:spPr/>
    </dgm:pt>
    <dgm:pt modelId="{1EBCCBAE-40F4-42EA-88F4-2E2AD5B510E1}" type="pres">
      <dgm:prSet presAssocID="{0F2F7A41-0A91-4AEA-BF59-DA0D09686459}" presName="hierRoot4" presStyleCnt="0"/>
      <dgm:spPr/>
    </dgm:pt>
    <dgm:pt modelId="{CF99C4CB-4A7B-4F08-A5F9-402E8A1EEF16}" type="pres">
      <dgm:prSet presAssocID="{0F2F7A41-0A91-4AEA-BF59-DA0D09686459}" presName="composite4" presStyleCnt="0"/>
      <dgm:spPr/>
    </dgm:pt>
    <dgm:pt modelId="{EA652537-9761-4EAF-87E1-81DC325FC4C4}" type="pres">
      <dgm:prSet presAssocID="{0F2F7A41-0A91-4AEA-BF59-DA0D09686459}" presName="background4" presStyleLbl="asst0" presStyleIdx="46" presStyleCnt="57"/>
      <dgm:spPr/>
    </dgm:pt>
    <dgm:pt modelId="{660D4234-EB65-4520-82CC-D8D2087010CF}" type="pres">
      <dgm:prSet presAssocID="{0F2F7A41-0A91-4AEA-BF59-DA0D09686459}" presName="text4" presStyleLbl="fgAcc4" presStyleIdx="41" presStyleCnt="52">
        <dgm:presLayoutVars>
          <dgm:chPref val="3"/>
        </dgm:presLayoutVars>
      </dgm:prSet>
      <dgm:spPr/>
    </dgm:pt>
    <dgm:pt modelId="{6A622ABA-4C43-4109-B6DF-CE0C5D671DFD}" type="pres">
      <dgm:prSet presAssocID="{0F2F7A41-0A91-4AEA-BF59-DA0D09686459}" presName="hierChild5" presStyleCnt="0"/>
      <dgm:spPr/>
    </dgm:pt>
    <dgm:pt modelId="{3F48EB4E-77B3-4D60-BDDC-B3880C2DE6C7}" type="pres">
      <dgm:prSet presAssocID="{AA6D945F-4DE4-48E8-8873-AE84A4B5AE3A}" presName="Name23" presStyleLbl="parChTrans1D4" presStyleIdx="42" presStyleCnt="52"/>
      <dgm:spPr/>
    </dgm:pt>
    <dgm:pt modelId="{91D73967-3EDF-427D-8724-D0E93ADAA812}" type="pres">
      <dgm:prSet presAssocID="{23B28E3F-510D-4679-AD2D-56532936F746}" presName="hierRoot4" presStyleCnt="0"/>
      <dgm:spPr/>
    </dgm:pt>
    <dgm:pt modelId="{4B05D8FE-FC60-4406-8090-83E15872BA0B}" type="pres">
      <dgm:prSet presAssocID="{23B28E3F-510D-4679-AD2D-56532936F746}" presName="composite4" presStyleCnt="0"/>
      <dgm:spPr/>
    </dgm:pt>
    <dgm:pt modelId="{59174C49-02F0-47AB-AA5D-82CDA432AF91}" type="pres">
      <dgm:prSet presAssocID="{23B28E3F-510D-4679-AD2D-56532936F746}" presName="background4" presStyleLbl="asst0" presStyleIdx="47" presStyleCnt="57"/>
      <dgm:spPr/>
    </dgm:pt>
    <dgm:pt modelId="{5E21A96A-F9A9-432F-B61F-8918FBB1F1C8}" type="pres">
      <dgm:prSet presAssocID="{23B28E3F-510D-4679-AD2D-56532936F746}" presName="text4" presStyleLbl="fgAcc4" presStyleIdx="42" presStyleCnt="52">
        <dgm:presLayoutVars>
          <dgm:chPref val="3"/>
        </dgm:presLayoutVars>
      </dgm:prSet>
      <dgm:spPr/>
    </dgm:pt>
    <dgm:pt modelId="{3CC47F33-6AF2-41CD-90CA-0BDF9A6EEC92}" type="pres">
      <dgm:prSet presAssocID="{23B28E3F-510D-4679-AD2D-56532936F746}" presName="hierChild5" presStyleCnt="0"/>
      <dgm:spPr/>
    </dgm:pt>
    <dgm:pt modelId="{2794F348-B756-4BD1-AA7F-7514926C2561}" type="pres">
      <dgm:prSet presAssocID="{1A49211A-3DC2-43A7-A480-412C4DD1FD97}" presName="Name23" presStyleLbl="parChTrans1D4" presStyleIdx="43" presStyleCnt="52"/>
      <dgm:spPr/>
    </dgm:pt>
    <dgm:pt modelId="{8017735A-78D9-4919-B177-7EAB0CB77289}" type="pres">
      <dgm:prSet presAssocID="{5055CEB9-5782-43D8-A61B-842DD4696E99}" presName="hierRoot4" presStyleCnt="0"/>
      <dgm:spPr/>
    </dgm:pt>
    <dgm:pt modelId="{7ED5F89B-A74D-4774-B8D2-793958C3FDB9}" type="pres">
      <dgm:prSet presAssocID="{5055CEB9-5782-43D8-A61B-842DD4696E99}" presName="composite4" presStyleCnt="0"/>
      <dgm:spPr/>
    </dgm:pt>
    <dgm:pt modelId="{FB591AD1-ED67-4186-B48D-1C4C655CA3E1}" type="pres">
      <dgm:prSet presAssocID="{5055CEB9-5782-43D8-A61B-842DD4696E99}" presName="background4" presStyleLbl="asst0" presStyleIdx="48" presStyleCnt="57"/>
      <dgm:spPr/>
    </dgm:pt>
    <dgm:pt modelId="{9258C69D-4572-40B0-819B-E154204B5887}" type="pres">
      <dgm:prSet presAssocID="{5055CEB9-5782-43D8-A61B-842DD4696E99}" presName="text4" presStyleLbl="fgAcc4" presStyleIdx="43" presStyleCnt="52">
        <dgm:presLayoutVars>
          <dgm:chPref val="3"/>
        </dgm:presLayoutVars>
      </dgm:prSet>
      <dgm:spPr/>
    </dgm:pt>
    <dgm:pt modelId="{E6586A08-C84E-404C-B2A7-3E73529B25B1}" type="pres">
      <dgm:prSet presAssocID="{5055CEB9-5782-43D8-A61B-842DD4696E99}" presName="hierChild5" presStyleCnt="0"/>
      <dgm:spPr/>
    </dgm:pt>
    <dgm:pt modelId="{315942D3-2483-4ADE-A735-E4FA54F1A8A0}" type="pres">
      <dgm:prSet presAssocID="{7F5707AA-B2D6-4470-B361-2657751C9C37}" presName="Name23" presStyleLbl="parChTrans1D4" presStyleIdx="44" presStyleCnt="52"/>
      <dgm:spPr/>
    </dgm:pt>
    <dgm:pt modelId="{43F2AECE-1438-4512-AE26-936CD8971004}" type="pres">
      <dgm:prSet presAssocID="{DFD41D11-4888-43E5-B17C-B53066DB7E04}" presName="hierRoot4" presStyleCnt="0"/>
      <dgm:spPr/>
    </dgm:pt>
    <dgm:pt modelId="{55530B8E-B4C6-4BB1-AAF1-2A466159DCBF}" type="pres">
      <dgm:prSet presAssocID="{DFD41D11-4888-43E5-B17C-B53066DB7E04}" presName="composite4" presStyleCnt="0"/>
      <dgm:spPr/>
    </dgm:pt>
    <dgm:pt modelId="{5693748F-9485-4991-9B9E-17DD4CB96C47}" type="pres">
      <dgm:prSet presAssocID="{DFD41D11-4888-43E5-B17C-B53066DB7E04}" presName="background4" presStyleLbl="asst0" presStyleIdx="49" presStyleCnt="57"/>
      <dgm:spPr/>
    </dgm:pt>
    <dgm:pt modelId="{98B8AC2B-692E-4F7E-A438-9CC70590EEF7}" type="pres">
      <dgm:prSet presAssocID="{DFD41D11-4888-43E5-B17C-B53066DB7E04}" presName="text4" presStyleLbl="fgAcc4" presStyleIdx="44" presStyleCnt="52">
        <dgm:presLayoutVars>
          <dgm:chPref val="3"/>
        </dgm:presLayoutVars>
      </dgm:prSet>
      <dgm:spPr/>
    </dgm:pt>
    <dgm:pt modelId="{FE3FCC82-E4E5-4C72-A77A-98EE32A20FF5}" type="pres">
      <dgm:prSet presAssocID="{DFD41D11-4888-43E5-B17C-B53066DB7E04}" presName="hierChild5" presStyleCnt="0"/>
      <dgm:spPr/>
    </dgm:pt>
    <dgm:pt modelId="{95F3F705-9DE4-499A-B8C5-4900DD0C9F6A}" type="pres">
      <dgm:prSet presAssocID="{9F3B9B37-3776-47F8-A774-BCAD123A4428}" presName="Name23" presStyleLbl="parChTrans1D4" presStyleIdx="45" presStyleCnt="52"/>
      <dgm:spPr/>
    </dgm:pt>
    <dgm:pt modelId="{46903443-3902-43B4-AC84-FBB8834FADB1}" type="pres">
      <dgm:prSet presAssocID="{F22CD2E8-34A5-4C86-8909-E8F1869A42D2}" presName="hierRoot4" presStyleCnt="0"/>
      <dgm:spPr/>
    </dgm:pt>
    <dgm:pt modelId="{CDEBE2BF-C1DB-4BD1-9DCD-8A5B8204E84D}" type="pres">
      <dgm:prSet presAssocID="{F22CD2E8-34A5-4C86-8909-E8F1869A42D2}" presName="composite4" presStyleCnt="0"/>
      <dgm:spPr/>
    </dgm:pt>
    <dgm:pt modelId="{4BABBE57-E93C-43C6-ABF0-EE9D579BBF77}" type="pres">
      <dgm:prSet presAssocID="{F22CD2E8-34A5-4C86-8909-E8F1869A42D2}" presName="background4" presStyleLbl="asst0" presStyleIdx="50" presStyleCnt="57"/>
      <dgm:spPr/>
    </dgm:pt>
    <dgm:pt modelId="{05462302-4103-42FE-B304-BC5713E24C09}" type="pres">
      <dgm:prSet presAssocID="{F22CD2E8-34A5-4C86-8909-E8F1869A42D2}" presName="text4" presStyleLbl="fgAcc4" presStyleIdx="45" presStyleCnt="52">
        <dgm:presLayoutVars>
          <dgm:chPref val="3"/>
        </dgm:presLayoutVars>
      </dgm:prSet>
      <dgm:spPr/>
    </dgm:pt>
    <dgm:pt modelId="{34BE9FE2-50E0-486D-940F-6AD05D251A20}" type="pres">
      <dgm:prSet presAssocID="{F22CD2E8-34A5-4C86-8909-E8F1869A42D2}" presName="hierChild5" presStyleCnt="0"/>
      <dgm:spPr/>
    </dgm:pt>
    <dgm:pt modelId="{896DE60A-38FC-4FAA-A4BB-902C23077307}" type="pres">
      <dgm:prSet presAssocID="{8CCE4C4A-BA6E-4B9B-A2AD-46F99BC68723}" presName="Name23" presStyleLbl="parChTrans1D4" presStyleIdx="46" presStyleCnt="52"/>
      <dgm:spPr/>
    </dgm:pt>
    <dgm:pt modelId="{C31E00B7-95B4-43AF-8EE6-C32A3EB65C04}" type="pres">
      <dgm:prSet presAssocID="{8D2F0E06-6630-472D-95A0-DAA9BA07E327}" presName="hierRoot4" presStyleCnt="0"/>
      <dgm:spPr/>
    </dgm:pt>
    <dgm:pt modelId="{56AF8A3D-79B8-450B-BE1E-7C295CA8EC60}" type="pres">
      <dgm:prSet presAssocID="{8D2F0E06-6630-472D-95A0-DAA9BA07E327}" presName="composite4" presStyleCnt="0"/>
      <dgm:spPr/>
    </dgm:pt>
    <dgm:pt modelId="{95C6B4D7-AB07-4BD2-ACB2-8E5AC879099E}" type="pres">
      <dgm:prSet presAssocID="{8D2F0E06-6630-472D-95A0-DAA9BA07E327}" presName="background4" presStyleLbl="asst0" presStyleIdx="51" presStyleCnt="57"/>
      <dgm:spPr/>
    </dgm:pt>
    <dgm:pt modelId="{ADB5D26A-DF7C-4952-969E-2DEA672A4F0B}" type="pres">
      <dgm:prSet presAssocID="{8D2F0E06-6630-472D-95A0-DAA9BA07E327}" presName="text4" presStyleLbl="fgAcc4" presStyleIdx="46" presStyleCnt="52">
        <dgm:presLayoutVars>
          <dgm:chPref val="3"/>
        </dgm:presLayoutVars>
      </dgm:prSet>
      <dgm:spPr/>
    </dgm:pt>
    <dgm:pt modelId="{F51C0956-8ED6-4234-B018-D370A24138B9}" type="pres">
      <dgm:prSet presAssocID="{8D2F0E06-6630-472D-95A0-DAA9BA07E327}" presName="hierChild5" presStyleCnt="0"/>
      <dgm:spPr/>
    </dgm:pt>
    <dgm:pt modelId="{044F8916-75CF-4E1B-9C23-F9EB623C308E}" type="pres">
      <dgm:prSet presAssocID="{24D68077-B14D-4AC1-800D-93BE43AFF285}" presName="Name23" presStyleLbl="parChTrans1D4" presStyleIdx="47" presStyleCnt="52"/>
      <dgm:spPr/>
    </dgm:pt>
    <dgm:pt modelId="{4A853015-DAA7-4168-AFF1-9EB553134905}" type="pres">
      <dgm:prSet presAssocID="{CEDC9BCF-9010-488B-950E-35B578ECD28C}" presName="hierRoot4" presStyleCnt="0"/>
      <dgm:spPr/>
    </dgm:pt>
    <dgm:pt modelId="{421A6AAF-D5A5-425C-8F17-DCFD98FFE124}" type="pres">
      <dgm:prSet presAssocID="{CEDC9BCF-9010-488B-950E-35B578ECD28C}" presName="composite4" presStyleCnt="0"/>
      <dgm:spPr/>
    </dgm:pt>
    <dgm:pt modelId="{39C6A29D-9DB9-4D84-978D-2D260570CD0D}" type="pres">
      <dgm:prSet presAssocID="{CEDC9BCF-9010-488B-950E-35B578ECD28C}" presName="background4" presStyleLbl="asst0" presStyleIdx="52" presStyleCnt="57"/>
      <dgm:spPr/>
    </dgm:pt>
    <dgm:pt modelId="{746BFCB1-4AC9-4388-B5BB-A6D0AECD89C4}" type="pres">
      <dgm:prSet presAssocID="{CEDC9BCF-9010-488B-950E-35B578ECD28C}" presName="text4" presStyleLbl="fgAcc4" presStyleIdx="47" presStyleCnt="52">
        <dgm:presLayoutVars>
          <dgm:chPref val="3"/>
        </dgm:presLayoutVars>
      </dgm:prSet>
      <dgm:spPr/>
    </dgm:pt>
    <dgm:pt modelId="{62D7F5B5-363B-4899-9B4B-13C3A5105D69}" type="pres">
      <dgm:prSet presAssocID="{CEDC9BCF-9010-488B-950E-35B578ECD28C}" presName="hierChild5" presStyleCnt="0"/>
      <dgm:spPr/>
    </dgm:pt>
    <dgm:pt modelId="{8C32FDD4-FD0D-4906-A1F9-7E198AE44070}" type="pres">
      <dgm:prSet presAssocID="{1636297F-2AE7-4194-99D6-45DAB6BDDAD1}" presName="Name23" presStyleLbl="parChTrans1D4" presStyleIdx="48" presStyleCnt="52"/>
      <dgm:spPr/>
    </dgm:pt>
    <dgm:pt modelId="{7EEC1246-C758-419B-AAFD-5A3B3660E94E}" type="pres">
      <dgm:prSet presAssocID="{2DAA4C79-AAB5-4131-BA3D-8B2A163CC017}" presName="hierRoot4" presStyleCnt="0"/>
      <dgm:spPr/>
    </dgm:pt>
    <dgm:pt modelId="{A8483FA4-593F-4792-9FDA-A86BD3EB32D7}" type="pres">
      <dgm:prSet presAssocID="{2DAA4C79-AAB5-4131-BA3D-8B2A163CC017}" presName="composite4" presStyleCnt="0"/>
      <dgm:spPr/>
    </dgm:pt>
    <dgm:pt modelId="{A2E39674-644D-4D7B-B14F-42E7CE8529E4}" type="pres">
      <dgm:prSet presAssocID="{2DAA4C79-AAB5-4131-BA3D-8B2A163CC017}" presName="background4" presStyleLbl="asst0" presStyleIdx="53" presStyleCnt="57"/>
      <dgm:spPr/>
    </dgm:pt>
    <dgm:pt modelId="{F6C35773-1042-4488-97BF-FCC22F7E84C2}" type="pres">
      <dgm:prSet presAssocID="{2DAA4C79-AAB5-4131-BA3D-8B2A163CC017}" presName="text4" presStyleLbl="fgAcc4" presStyleIdx="48" presStyleCnt="52">
        <dgm:presLayoutVars>
          <dgm:chPref val="3"/>
        </dgm:presLayoutVars>
      </dgm:prSet>
      <dgm:spPr/>
    </dgm:pt>
    <dgm:pt modelId="{3D3A1664-69BB-4976-8314-EE6D8D888F75}" type="pres">
      <dgm:prSet presAssocID="{2DAA4C79-AAB5-4131-BA3D-8B2A163CC017}" presName="hierChild5" presStyleCnt="0"/>
      <dgm:spPr/>
    </dgm:pt>
    <dgm:pt modelId="{629851E7-F16D-4D86-A01D-E3089D3722FF}" type="pres">
      <dgm:prSet presAssocID="{5327425E-F1EA-42DC-BED7-2599B96C2AF8}" presName="Name23" presStyleLbl="parChTrans1D4" presStyleIdx="49" presStyleCnt="52"/>
      <dgm:spPr/>
    </dgm:pt>
    <dgm:pt modelId="{7E6DFA60-5ED7-47AF-977B-FBE3F501075D}" type="pres">
      <dgm:prSet presAssocID="{B5317009-E90B-40D5-9F56-FA43A4619E02}" presName="hierRoot4" presStyleCnt="0"/>
      <dgm:spPr/>
    </dgm:pt>
    <dgm:pt modelId="{D62480FC-7B96-4852-A6E9-8F8F5929DA49}" type="pres">
      <dgm:prSet presAssocID="{B5317009-E90B-40D5-9F56-FA43A4619E02}" presName="composite4" presStyleCnt="0"/>
      <dgm:spPr/>
    </dgm:pt>
    <dgm:pt modelId="{0BE3D818-AA89-4E21-BC04-82BB4664ADE1}" type="pres">
      <dgm:prSet presAssocID="{B5317009-E90B-40D5-9F56-FA43A4619E02}" presName="background4" presStyleLbl="asst0" presStyleIdx="54" presStyleCnt="57"/>
      <dgm:spPr/>
    </dgm:pt>
    <dgm:pt modelId="{0DC60AC3-AC39-4361-A326-8236290F2A1B}" type="pres">
      <dgm:prSet presAssocID="{B5317009-E90B-40D5-9F56-FA43A4619E02}" presName="text4" presStyleLbl="fgAcc4" presStyleIdx="49" presStyleCnt="52">
        <dgm:presLayoutVars>
          <dgm:chPref val="3"/>
        </dgm:presLayoutVars>
      </dgm:prSet>
      <dgm:spPr/>
    </dgm:pt>
    <dgm:pt modelId="{B8BA85B4-C69E-48CB-9270-2DB32BB38F1A}" type="pres">
      <dgm:prSet presAssocID="{B5317009-E90B-40D5-9F56-FA43A4619E02}" presName="hierChild5" presStyleCnt="0"/>
      <dgm:spPr/>
    </dgm:pt>
    <dgm:pt modelId="{53D7BD53-C625-45EB-8F4D-AE82643E9902}" type="pres">
      <dgm:prSet presAssocID="{92FC3453-BFF2-4059-B84B-56B54D198C4C}" presName="Name23" presStyleLbl="parChTrans1D4" presStyleIdx="50" presStyleCnt="52"/>
      <dgm:spPr/>
    </dgm:pt>
    <dgm:pt modelId="{C1982C26-D063-4EE3-ABD6-068245121B98}" type="pres">
      <dgm:prSet presAssocID="{5950BD6A-C2D7-434E-9293-756B51E80A4F}" presName="hierRoot4" presStyleCnt="0"/>
      <dgm:spPr/>
    </dgm:pt>
    <dgm:pt modelId="{0E981760-401F-4C1A-A58C-178DBF274E0A}" type="pres">
      <dgm:prSet presAssocID="{5950BD6A-C2D7-434E-9293-756B51E80A4F}" presName="composite4" presStyleCnt="0"/>
      <dgm:spPr/>
    </dgm:pt>
    <dgm:pt modelId="{6FB718F2-0F4E-44D8-9303-62E6F6594497}" type="pres">
      <dgm:prSet presAssocID="{5950BD6A-C2D7-434E-9293-756B51E80A4F}" presName="background4" presStyleLbl="asst0" presStyleIdx="55" presStyleCnt="57"/>
      <dgm:spPr/>
    </dgm:pt>
    <dgm:pt modelId="{81719ACB-2D7D-41C1-AAEC-0A93D02C6D99}" type="pres">
      <dgm:prSet presAssocID="{5950BD6A-C2D7-434E-9293-756B51E80A4F}" presName="text4" presStyleLbl="fgAcc4" presStyleIdx="50" presStyleCnt="52">
        <dgm:presLayoutVars>
          <dgm:chPref val="3"/>
        </dgm:presLayoutVars>
      </dgm:prSet>
      <dgm:spPr/>
    </dgm:pt>
    <dgm:pt modelId="{C3B420DC-9870-4344-BE55-DB31F2B1613B}" type="pres">
      <dgm:prSet presAssocID="{5950BD6A-C2D7-434E-9293-756B51E80A4F}" presName="hierChild5" presStyleCnt="0"/>
      <dgm:spPr/>
    </dgm:pt>
    <dgm:pt modelId="{5EB26DB4-AD82-4187-BBBA-C939CAA8AE23}" type="pres">
      <dgm:prSet presAssocID="{5E5A5C6D-1AAA-4A09-B471-A5A6DD152B96}" presName="Name23" presStyleLbl="parChTrans1D4" presStyleIdx="51" presStyleCnt="52"/>
      <dgm:spPr/>
    </dgm:pt>
    <dgm:pt modelId="{49FDE81B-6D7F-471B-9A64-6DDE18FA61BA}" type="pres">
      <dgm:prSet presAssocID="{E4104EA0-C466-415B-A05F-4CB1EB090BA3}" presName="hierRoot4" presStyleCnt="0"/>
      <dgm:spPr/>
    </dgm:pt>
    <dgm:pt modelId="{EDC52980-632F-49C5-A0B1-181AC6995728}" type="pres">
      <dgm:prSet presAssocID="{E4104EA0-C466-415B-A05F-4CB1EB090BA3}" presName="composite4" presStyleCnt="0"/>
      <dgm:spPr/>
    </dgm:pt>
    <dgm:pt modelId="{086589DF-CC75-46F5-A975-A392E58FC7B6}" type="pres">
      <dgm:prSet presAssocID="{E4104EA0-C466-415B-A05F-4CB1EB090BA3}" presName="background4" presStyleLbl="asst0" presStyleIdx="56" presStyleCnt="57"/>
      <dgm:spPr/>
    </dgm:pt>
    <dgm:pt modelId="{CB063734-4470-4771-83F0-5775BCEC5148}" type="pres">
      <dgm:prSet presAssocID="{E4104EA0-C466-415B-A05F-4CB1EB090BA3}" presName="text4" presStyleLbl="fgAcc4" presStyleIdx="51" presStyleCnt="52">
        <dgm:presLayoutVars>
          <dgm:chPref val="3"/>
        </dgm:presLayoutVars>
      </dgm:prSet>
      <dgm:spPr/>
    </dgm:pt>
    <dgm:pt modelId="{2B358B7F-9A7C-4D15-BE58-A444B3550751}" type="pres">
      <dgm:prSet presAssocID="{E4104EA0-C466-415B-A05F-4CB1EB090BA3}" presName="hierChild5" presStyleCnt="0"/>
      <dgm:spPr/>
    </dgm:pt>
  </dgm:ptLst>
  <dgm:cxnLst>
    <dgm:cxn modelId="{46EB6A04-9534-4393-B713-F95538F34DF3}" type="presOf" srcId="{5327425E-F1EA-42DC-BED7-2599B96C2AF8}" destId="{629851E7-F16D-4D86-A01D-E3089D3722FF}" srcOrd="0" destOrd="0" presId="urn:microsoft.com/office/officeart/2005/8/layout/hierarchy1"/>
    <dgm:cxn modelId="{3ACC7E04-2F1C-4AA7-9E27-7F7B43CAA979}" srcId="{5950BD6A-C2D7-434E-9293-756B51E80A4F}" destId="{E4104EA0-C466-415B-A05F-4CB1EB090BA3}" srcOrd="0" destOrd="0" parTransId="{5E5A5C6D-1AAA-4A09-B471-A5A6DD152B96}" sibTransId="{9C4B365D-D629-4B5B-8D92-5707BA03B91A}"/>
    <dgm:cxn modelId="{0AD75B06-585F-432F-85AE-9340949A90F1}" type="presOf" srcId="{F8B98E1E-3F56-409E-87E0-2918ED990AB9}" destId="{AF7DA7E7-5502-479A-BAE9-DFE882D390F5}" srcOrd="0" destOrd="0" presId="urn:microsoft.com/office/officeart/2005/8/layout/hierarchy1"/>
    <dgm:cxn modelId="{B6BCFE06-A402-42A5-9EE6-0B01454A30CB}" type="presOf" srcId="{598D35D1-687C-42F1-82E9-44FC6E882C9E}" destId="{45CA6520-4DCA-4644-9757-EC97D2402D3E}" srcOrd="0" destOrd="0" presId="urn:microsoft.com/office/officeart/2005/8/layout/hierarchy1"/>
    <dgm:cxn modelId="{BD85A508-24B4-42BC-928A-6A6127FE6716}" type="presOf" srcId="{5A5B3FE8-60F9-4BDC-B895-AB641E1367A4}" destId="{422FD5AD-1380-49C8-AFB1-C964473E4A6D}" srcOrd="0" destOrd="0" presId="urn:microsoft.com/office/officeart/2005/8/layout/hierarchy1"/>
    <dgm:cxn modelId="{F70B200C-C662-442B-9749-C9196012D437}" type="presOf" srcId="{B42C3C3F-B803-475E-883D-698247C99D6A}" destId="{8CB04917-532C-4E80-B9D7-AE7C8F1D42D4}" srcOrd="0" destOrd="0" presId="urn:microsoft.com/office/officeart/2005/8/layout/hierarchy1"/>
    <dgm:cxn modelId="{B5B96F0C-492F-47ED-9308-724D37C0FDEB}" type="presOf" srcId="{7A9A0047-34EB-4DF9-9C06-41CF4C372CC8}" destId="{FE2051C4-468D-400A-96E7-18B8E159A7A7}" srcOrd="0" destOrd="0" presId="urn:microsoft.com/office/officeart/2005/8/layout/hierarchy1"/>
    <dgm:cxn modelId="{1E54EF0E-A9C7-4B18-8417-A5FDA871640E}" srcId="{FB381816-0F26-4F0B-AA8B-CDD1AE5B7247}" destId="{1A774BB7-6B55-4EEF-8262-0E61F11B2B48}" srcOrd="0" destOrd="0" parTransId="{7DEBA23E-6759-4A09-8512-600AB3F5241A}" sibTransId="{2A3069DA-696B-433B-BBE0-067900F0C714}"/>
    <dgm:cxn modelId="{9D489A0F-C799-47F2-8C0A-A5032898A7B4}" type="presOf" srcId="{4777D270-460C-4E4C-AB6C-EEA0EB69848B}" destId="{D17B90F3-EC2C-4D77-8222-732BF77B72B0}" srcOrd="0" destOrd="0" presId="urn:microsoft.com/office/officeart/2005/8/layout/hierarchy1"/>
    <dgm:cxn modelId="{219FE912-C478-4738-8960-E678E506C6ED}" type="presOf" srcId="{28DBA8FB-04A2-4A0D-A54C-4C03AF1B5C29}" destId="{81F292FC-FCCB-46CE-B8D3-4158EBFAB773}" srcOrd="0" destOrd="0" presId="urn:microsoft.com/office/officeart/2005/8/layout/hierarchy1"/>
    <dgm:cxn modelId="{7B404413-D1A7-4C6C-8A19-AF67874D758D}" srcId="{37CFF98C-78A2-47BB-8CE7-0A3F61EA70B8}" destId="{8C4B9832-2F69-4985-8C91-F7C78AC5D889}" srcOrd="0" destOrd="0" parTransId="{FF6DBA75-C5B0-44E3-8221-7C138B78F5D3}" sibTransId="{9C950E1D-9761-4FBD-ACBC-01BCEADCFE56}"/>
    <dgm:cxn modelId="{FFDA5016-3A1A-43D8-BAAB-5F4D38AFA473}" srcId="{31BC60A8-98D8-4985-A97B-944E618FF245}" destId="{4747D5F6-68D4-4283-BB62-75971A15C37A}" srcOrd="0" destOrd="0" parTransId="{97085520-A40A-4CD3-9684-3B09C812623F}" sibTransId="{734F77D0-93E6-402C-9FE5-DA0E7569826C}"/>
    <dgm:cxn modelId="{DC85BB16-2F00-484E-B1F4-E21B6C1CC0DD}" type="presOf" srcId="{00278498-D77F-4706-B313-AF850800AB30}" destId="{E73C3243-4A24-43B3-A2F9-7FA87677E583}" srcOrd="0" destOrd="0" presId="urn:microsoft.com/office/officeart/2005/8/layout/hierarchy1"/>
    <dgm:cxn modelId="{00B8FC16-92C5-49D1-B0F9-EE8C0B5F7735}" type="presOf" srcId="{EFFAAFC9-A4F8-4A19-B3A1-3AC02422EAA2}" destId="{F715C3BE-37D8-4C08-8452-185B71688B11}" srcOrd="0" destOrd="0" presId="urn:microsoft.com/office/officeart/2005/8/layout/hierarchy1"/>
    <dgm:cxn modelId="{D6376B17-F1D5-4BF5-80CA-C93EC27F87A5}" type="presOf" srcId="{D611967E-2187-47BB-9B68-EE15E8D50DF6}" destId="{950AA2D4-6F1B-452C-BC75-C2E6E609DC9D}" srcOrd="0" destOrd="0" presId="urn:microsoft.com/office/officeart/2005/8/layout/hierarchy1"/>
    <dgm:cxn modelId="{46EE6518-FFDE-4094-AD4D-3DE258003346}" type="presOf" srcId="{4B92E761-2DBE-49AB-9BD4-45D410F5F14C}" destId="{F5734E11-B0ED-4FB6-A7EC-C20C01C399BC}" srcOrd="0" destOrd="0" presId="urn:microsoft.com/office/officeart/2005/8/layout/hierarchy1"/>
    <dgm:cxn modelId="{4D64621B-E5CF-4B57-9F64-6BE3B0805B63}" type="presOf" srcId="{47204044-0731-46E8-A072-3CAD5C9388AC}" destId="{EE26DCF5-B3B6-4A25-8EB6-3DDD61709FC0}" srcOrd="0" destOrd="0" presId="urn:microsoft.com/office/officeart/2005/8/layout/hierarchy1"/>
    <dgm:cxn modelId="{1970BE1C-B411-4257-8625-526F3A091AD3}" srcId="{5A5B3FE8-60F9-4BDC-B895-AB641E1367A4}" destId="{E6B6AF30-D031-45A7-AEDF-213BEDA12BA4}" srcOrd="0" destOrd="0" parTransId="{D38B330F-52E9-4491-BCF7-FFD5A953159B}" sibTransId="{50C1C1A5-0F6C-4E39-8ECA-2B125EA028C6}"/>
    <dgm:cxn modelId="{7A01DC1C-C1CB-4D26-B0DE-6363A24F694E}" type="presOf" srcId="{24D68077-B14D-4AC1-800D-93BE43AFF285}" destId="{044F8916-75CF-4E1B-9C23-F9EB623C308E}" srcOrd="0" destOrd="0" presId="urn:microsoft.com/office/officeart/2005/8/layout/hierarchy1"/>
    <dgm:cxn modelId="{3C272E1D-E8D2-40C8-AEA2-84AAEA9901BD}" type="presOf" srcId="{D38B330F-52E9-4491-BCF7-FFD5A953159B}" destId="{1EBCC997-9872-4F1A-9D6B-44330B7E0184}" srcOrd="0" destOrd="0" presId="urn:microsoft.com/office/officeart/2005/8/layout/hierarchy1"/>
    <dgm:cxn modelId="{3A62491E-3A12-4378-830E-86D7AE6B54A4}" type="presOf" srcId="{EDA9600F-F662-45F8-BECD-2181B6E55755}" destId="{04A4AAAC-15F0-4915-B25A-150B52D19197}" srcOrd="0" destOrd="0" presId="urn:microsoft.com/office/officeart/2005/8/layout/hierarchy1"/>
    <dgm:cxn modelId="{0E2B7B1E-9385-4113-87A2-C5E2792C4DE9}" srcId="{71CC8D91-8EDB-4065-A4DC-7BE647BE96BA}" destId="{EF5C1C79-301A-45B6-90C1-5A48A9D5C08C}" srcOrd="2" destOrd="0" parTransId="{B185E6B3-5408-47CD-A205-303B116B38CB}" sibTransId="{C1215D70-67A4-48C7-B901-0417C6F485BE}"/>
    <dgm:cxn modelId="{1ECE8F28-0CBB-4975-B2FC-E3388E99004A}" srcId="{4747D5F6-68D4-4283-BB62-75971A15C37A}" destId="{B8FFAA62-A5EE-4BC3-9A81-EA5715748D50}" srcOrd="3" destOrd="0" parTransId="{B54DD8BD-4A9E-4C96-8312-0E242B359E9E}" sibTransId="{1086BD3A-C033-41D1-90FB-8FF84E52B512}"/>
    <dgm:cxn modelId="{0B23702A-AA3F-41C2-BB3F-6FA964BDE5BC}" type="presOf" srcId="{92FC3453-BFF2-4059-B84B-56B54D198C4C}" destId="{53D7BD53-C625-45EB-8F4D-AE82643E9902}" srcOrd="0" destOrd="0" presId="urn:microsoft.com/office/officeart/2005/8/layout/hierarchy1"/>
    <dgm:cxn modelId="{2F485B2C-9CF5-4826-ACF2-446BC665A9CB}" srcId="{3F1EFF25-7360-4B86-871A-5C51E79F85BF}" destId="{5768B4C9-DBC0-4F83-9A6A-6BCF7887EC5B}" srcOrd="5" destOrd="0" parTransId="{341D28E6-B038-40CC-9A2C-4B204262E2E8}" sibTransId="{69F211A4-08FF-44D0-B854-F64BAFEC79DF}"/>
    <dgm:cxn modelId="{5A5F7F2E-6F1A-4E50-87CF-DBBAA00C20B6}" type="presOf" srcId="{5715EEE6-D0D4-4251-9541-E175B8164961}" destId="{E8CD7EB8-91D8-4791-B1A2-C00F40010CEC}" srcOrd="0" destOrd="0" presId="urn:microsoft.com/office/officeart/2005/8/layout/hierarchy1"/>
    <dgm:cxn modelId="{F5507B30-A4F6-497F-A345-4D95FA58D7A9}" srcId="{4747D5F6-68D4-4283-BB62-75971A15C37A}" destId="{84F74167-94CB-477A-8602-8796BFDCEC4F}" srcOrd="0" destOrd="0" parTransId="{A05ADD7A-030E-424E-8691-13063CABE6F2}" sibTransId="{6A5D95BA-DBD0-4FFD-A632-9AD27923F96E}"/>
    <dgm:cxn modelId="{A1107B31-97E2-463C-920A-240D61AEE8D9}" type="presOf" srcId="{CEDC9BCF-9010-488B-950E-35B578ECD28C}" destId="{746BFCB1-4AC9-4388-B5BB-A6D0AECD89C4}" srcOrd="0" destOrd="0" presId="urn:microsoft.com/office/officeart/2005/8/layout/hierarchy1"/>
    <dgm:cxn modelId="{05CEEF34-44CA-4A7C-AC66-A537EFC59D1C}" type="presOf" srcId="{5E5A5C6D-1AAA-4A09-B471-A5A6DD152B96}" destId="{5EB26DB4-AD82-4187-BBBA-C939CAA8AE23}" srcOrd="0" destOrd="0" presId="urn:microsoft.com/office/officeart/2005/8/layout/hierarchy1"/>
    <dgm:cxn modelId="{DFF0A53A-FE5A-4441-A885-3690DFEC01B3}" srcId="{E6B6AF30-D031-45A7-AEDF-213BEDA12BA4}" destId="{D72164D5-4828-4B85-A37B-9F1A9F3B43EA}" srcOrd="4" destOrd="0" parTransId="{C36D84A2-471B-4A70-808E-5B780CC4A606}" sibTransId="{774E2DEA-7BD3-4DC6-B328-BD171BE358D7}"/>
    <dgm:cxn modelId="{45F4BF3D-0FAC-4850-B435-A805D81D2A81}" type="presOf" srcId="{DFD41D11-4888-43E5-B17C-B53066DB7E04}" destId="{98B8AC2B-692E-4F7E-A438-9CC70590EEF7}" srcOrd="0" destOrd="0" presId="urn:microsoft.com/office/officeart/2005/8/layout/hierarchy1"/>
    <dgm:cxn modelId="{BDEFE841-0BE3-47E2-8336-6E460903AB12}" type="presOf" srcId="{0F2F7A41-0A91-4AEA-BF59-DA0D09686459}" destId="{660D4234-EB65-4520-82CC-D8D2087010CF}" srcOrd="0" destOrd="0" presId="urn:microsoft.com/office/officeart/2005/8/layout/hierarchy1"/>
    <dgm:cxn modelId="{71C61B42-19B1-4324-997C-778F01AF5446}" type="presOf" srcId="{7F6E21E5-8B6D-4A4D-AB87-63A979C62497}" destId="{FB99EAD0-4561-4579-BA99-DF6AC04792AA}" srcOrd="0" destOrd="0" presId="urn:microsoft.com/office/officeart/2005/8/layout/hierarchy1"/>
    <dgm:cxn modelId="{BDCD7F42-9E25-41C4-B16C-7728E1199A42}" srcId="{DAE5E149-0E75-4AF5-B8C5-48725F616320}" destId="{37CFF98C-78A2-47BB-8CE7-0A3F61EA70B8}" srcOrd="0" destOrd="0" parTransId="{C97D1D46-24E3-4EDD-8602-6A3632831944}" sibTransId="{126F7AB0-7F29-488A-9721-E99B483B10FE}"/>
    <dgm:cxn modelId="{BEE9F742-B454-4212-98D2-C8552D6C5242}" srcId="{3F1EFF25-7360-4B86-871A-5C51E79F85BF}" destId="{3D742BCB-F052-44E1-BD3D-D7491B4643F7}" srcOrd="0" destOrd="0" parTransId="{3793350F-81EA-48AB-8DE6-EDF549A8C36D}" sibTransId="{BB568F5C-06F5-40E3-8C4A-D888EEC43525}"/>
    <dgm:cxn modelId="{7209BB43-66E9-4067-B34C-CAE8C414EC28}" srcId="{71CC8D91-8EDB-4065-A4DC-7BE647BE96BA}" destId="{4B92E761-2DBE-49AB-9BD4-45D410F5F14C}" srcOrd="0" destOrd="0" parTransId="{A576FA1F-084F-4AFA-9710-59BD26D2FB8E}" sibTransId="{178F2B45-804B-4C0C-9CEE-57CEA5AF17D2}"/>
    <dgm:cxn modelId="{AD9E8D44-28D6-4F51-AB7E-52E925F8AC50}" type="presOf" srcId="{C332190E-A457-4FE5-8893-D372AE59D50C}" destId="{C9630EAE-C865-439C-9320-5001B857847E}" srcOrd="0" destOrd="0" presId="urn:microsoft.com/office/officeart/2005/8/layout/hierarchy1"/>
    <dgm:cxn modelId="{14272147-C2AB-4333-A813-FE16DEE4D877}" type="presOf" srcId="{7F5707AA-B2D6-4470-B361-2657751C9C37}" destId="{315942D3-2483-4ADE-A735-E4FA54F1A8A0}" srcOrd="0" destOrd="0" presId="urn:microsoft.com/office/officeart/2005/8/layout/hierarchy1"/>
    <dgm:cxn modelId="{C099B348-F4C2-4FDB-A995-233C743DEDF8}" type="presOf" srcId="{7B859530-AFD6-417C-827F-8616AC352E1F}" destId="{ED1113DC-D38C-4DC2-AEE2-548333BF4429}" srcOrd="0" destOrd="0" presId="urn:microsoft.com/office/officeart/2005/8/layout/hierarchy1"/>
    <dgm:cxn modelId="{7E0E2949-04FA-490B-918A-45B525518AE2}" type="presOf" srcId="{1FE6D753-DA6C-46B7-AB45-49B39300FD51}" destId="{F3E95F2D-5F04-4B6B-8E42-049821C76402}" srcOrd="0" destOrd="0" presId="urn:microsoft.com/office/officeart/2005/8/layout/hierarchy1"/>
    <dgm:cxn modelId="{16F1534A-30EB-4C46-85C0-341ED40E65AE}" type="presOf" srcId="{775C4B52-39DC-479B-9D56-D3AAAF6723C6}" destId="{76A19049-F859-4C83-91A5-F0165DA3A7C3}" srcOrd="0" destOrd="0" presId="urn:microsoft.com/office/officeart/2005/8/layout/hierarchy1"/>
    <dgm:cxn modelId="{C111B44B-417E-45AA-B5B8-A946AFA699F0}" type="presOf" srcId="{731F74EE-7393-4870-A057-3D086B44331E}" destId="{6CB8B749-5ADE-44BE-8469-BB7E0FE69ECA}" srcOrd="0" destOrd="0" presId="urn:microsoft.com/office/officeart/2005/8/layout/hierarchy1"/>
    <dgm:cxn modelId="{061F074C-5F87-48AE-9BF3-2A5A2BCA8430}" srcId="{E6B6AF30-D031-45A7-AEDF-213BEDA12BA4}" destId="{116047CE-736A-4E34-820B-6FFE7F702A1C}" srcOrd="2" destOrd="0" parTransId="{EC71C215-43CF-4139-8EDD-4437961DD388}" sibTransId="{4E95A1DA-1F5A-4EFE-B2C9-1017D19EEED4}"/>
    <dgm:cxn modelId="{6730934C-12F2-4456-86F1-A923B0AF4DAA}" type="presOf" srcId="{8D843428-5D91-40FF-AE03-DEAE0B39972E}" destId="{4DD60A3E-BBE4-4B05-8460-2002360DDE5B}" srcOrd="0" destOrd="0" presId="urn:microsoft.com/office/officeart/2005/8/layout/hierarchy1"/>
    <dgm:cxn modelId="{F1BF974C-B475-41AC-941E-0094B883D984}" srcId="{E6B6AF30-D031-45A7-AEDF-213BEDA12BA4}" destId="{28DBA8FB-04A2-4A0D-A54C-4C03AF1B5C29}" srcOrd="3" destOrd="0" parTransId="{D767141C-B56B-4959-A7CB-3763589DB1BD}" sibTransId="{AB465A18-9DEA-4D64-9AD5-9670EB779B1A}"/>
    <dgm:cxn modelId="{AC802F4D-2080-4542-A957-AC83969BA2B4}" srcId="{4747D5F6-68D4-4283-BB62-75971A15C37A}" destId="{7F6E21E5-8B6D-4A4D-AB87-63A979C62497}" srcOrd="2" destOrd="0" parTransId="{D7A54575-5A12-4216-B186-B5FD682A3693}" sibTransId="{BF94A184-4BC3-482C-83F5-819EDE1E7CB2}"/>
    <dgm:cxn modelId="{1384604D-CAB8-4333-B74B-B9FB079798CB}" type="presOf" srcId="{CF92A364-A410-4D09-B418-9CA296DD7D49}" destId="{03478696-9C02-4A7F-B8EF-D01A591A63A9}" srcOrd="0" destOrd="0" presId="urn:microsoft.com/office/officeart/2005/8/layout/hierarchy1"/>
    <dgm:cxn modelId="{B7D18451-E9B0-4959-880B-BB2D9CD3AE8B}" type="presOf" srcId="{429DF567-A3DD-448E-91B8-9A8656AD98E8}" destId="{AEF5C4AE-5C7E-4E17-BB3F-AFEF555B8EB4}" srcOrd="0" destOrd="0" presId="urn:microsoft.com/office/officeart/2005/8/layout/hierarchy1"/>
    <dgm:cxn modelId="{08182653-E31D-4CF6-A200-1E3F1FCBD143}" type="presOf" srcId="{F22CD2E8-34A5-4C86-8909-E8F1869A42D2}" destId="{05462302-4103-42FE-B304-BC5713E24C09}" srcOrd="0" destOrd="0" presId="urn:microsoft.com/office/officeart/2005/8/layout/hierarchy1"/>
    <dgm:cxn modelId="{7D58AB55-A4A7-4AE5-BB7F-721D050C8EB8}" srcId="{77A100CA-74AA-48A9-BC98-A1908A0188FE}" destId="{B42C3C3F-B803-475E-883D-698247C99D6A}" srcOrd="1" destOrd="0" parTransId="{3307256F-4DA7-4341-8309-CC27A0197894}" sibTransId="{0BFE7F50-39C4-4F08-8617-D0626B03C1C7}"/>
    <dgm:cxn modelId="{A9A4A856-C8EE-48CA-8D8D-50A2CD7987EE}" type="presOf" srcId="{F1E8CADC-7AE7-4010-A392-8BF429E31482}" destId="{289A611C-9A52-4AF4-88C3-952BCEE99176}" srcOrd="0" destOrd="0" presId="urn:microsoft.com/office/officeart/2005/8/layout/hierarchy1"/>
    <dgm:cxn modelId="{74455457-C377-4B6A-93E2-B5E1F7B1F088}" srcId="{5055CEB9-5782-43D8-A61B-842DD4696E99}" destId="{B5317009-E90B-40D5-9F56-FA43A4619E02}" srcOrd="5" destOrd="0" parTransId="{5327425E-F1EA-42DC-BED7-2599B96C2AF8}" sibTransId="{34D3A802-C32D-483C-837D-EEF7E7B4D5E6}"/>
    <dgm:cxn modelId="{3AFAE857-113F-43BD-8FCB-C9F5C27D735F}" srcId="{00278498-D77F-4706-B313-AF850800AB30}" destId="{FB381816-0F26-4F0B-AA8B-CDD1AE5B7247}" srcOrd="0" destOrd="0" parTransId="{06BE257F-C150-4CAA-B9E1-770409B396CA}" sibTransId="{D423E7E1-A5F5-444B-86D6-DAE779F2A3FD}"/>
    <dgm:cxn modelId="{871B0458-958E-475C-8227-AB1A3F9A893A}" srcId="{C7EB1B34-1C0B-4963-9AB1-9101FD2E626E}" destId="{31BC60A8-98D8-4985-A97B-944E618FF245}" srcOrd="3" destOrd="0" parTransId="{7F00CF1B-9959-4304-8C81-378953F7BA5A}" sibTransId="{B305572E-3BC7-47C2-8E73-8A2C9DE45A84}"/>
    <dgm:cxn modelId="{D8750A58-0791-48B5-9DC8-2B21ADCC3ED3}" srcId="{5C54A8E8-A06C-4B42-A857-41F39D0FB30B}" destId="{AE0181A9-B822-4FB7-9B92-D7000D3B44C6}" srcOrd="2" destOrd="0" parTransId="{5AAB110F-A8EC-41B2-9891-97BD2FD03F2F}" sibTransId="{AA8B2970-5268-40EF-ADC0-BF3E3A0B66AC}"/>
    <dgm:cxn modelId="{93CECA59-FCB2-480A-8259-D675A9A24591}" type="presOf" srcId="{FF6DBA75-C5B0-44E3-8221-7C138B78F5D3}" destId="{AEF81B26-5E30-41D9-BEC5-320C74C8E4CA}" srcOrd="0" destOrd="0" presId="urn:microsoft.com/office/officeart/2005/8/layout/hierarchy1"/>
    <dgm:cxn modelId="{676DD95C-8505-4EBF-A4F3-62ED4E7EECC1}" srcId="{5055CEB9-5782-43D8-A61B-842DD4696E99}" destId="{8D2F0E06-6630-472D-95A0-DAA9BA07E327}" srcOrd="2" destOrd="0" parTransId="{8CCE4C4A-BA6E-4B9B-A2AD-46F99BC68723}" sibTransId="{F66D2887-8F54-4559-ACD5-A9A2767B7457}"/>
    <dgm:cxn modelId="{6785FC5D-D4F6-4BC5-8CCB-665636419B17}" type="presOf" srcId="{0E6DE44C-EB7D-4275-88C3-EBBBE2D617B6}" destId="{542E72C6-CCEB-474D-A400-0C5ACDBC6EE1}" srcOrd="0" destOrd="0" presId="urn:microsoft.com/office/officeart/2005/8/layout/hierarchy1"/>
    <dgm:cxn modelId="{0F69D65E-448E-4FFC-BFDE-791F1A1FDB07}" srcId="{5055CEB9-5782-43D8-A61B-842DD4696E99}" destId="{DFD41D11-4888-43E5-B17C-B53066DB7E04}" srcOrd="0" destOrd="0" parTransId="{7F5707AA-B2D6-4470-B361-2657751C9C37}" sibTransId="{74F8A3DF-91A4-4594-B1DB-B8606AA1CA8D}"/>
    <dgm:cxn modelId="{224C215F-1892-4C25-94EB-C5F6B68A23A4}" srcId="{C7EB1B34-1C0B-4963-9AB1-9101FD2E626E}" destId="{5950BD6A-C2D7-434E-9293-756B51E80A4F}" srcOrd="5" destOrd="0" parTransId="{92FC3453-BFF2-4059-B84B-56B54D198C4C}" sibTransId="{576D5139-D40E-496D-B8E6-F4879C3B3987}"/>
    <dgm:cxn modelId="{A86C485F-AF8D-4680-A5EB-06E9F3189F0D}" type="presOf" srcId="{7F00CF1B-9959-4304-8C81-378953F7BA5A}" destId="{0C3683B9-BC05-40B6-9042-26F93FA37DE7}" srcOrd="0" destOrd="0" presId="urn:microsoft.com/office/officeart/2005/8/layout/hierarchy1"/>
    <dgm:cxn modelId="{B2819E62-420B-4004-A129-A2AD8BE9386D}" type="presOf" srcId="{16A907D6-11D5-43D7-9ADE-280702C0383F}" destId="{6CBEAB7A-690E-4612-9DFE-2D34E8F179C2}" srcOrd="0" destOrd="0" presId="urn:microsoft.com/office/officeart/2005/8/layout/hierarchy1"/>
    <dgm:cxn modelId="{17A4DB63-64AD-4B0D-BA26-2C7A4D607F16}" srcId="{4747D5F6-68D4-4283-BB62-75971A15C37A}" destId="{0F2F7A41-0A91-4AEA-BF59-DA0D09686459}" srcOrd="5" destOrd="0" parTransId="{429DF567-A3DD-448E-91B8-9A8656AD98E8}" sibTransId="{4B036781-7CD8-4B5F-A574-FBEAD0C8C50D}"/>
    <dgm:cxn modelId="{9C1EE667-874C-454D-8E3E-FE8943F6850A}" srcId="{E6B6AF30-D031-45A7-AEDF-213BEDA12BA4}" destId="{0A19E890-7614-4BDD-8E2E-37014D5034EC}" srcOrd="5" destOrd="0" parTransId="{F13CA1E9-C2C5-4BAF-9DEC-C625343E555F}" sibTransId="{61215DF9-3267-4588-B656-793545DBF1D5}"/>
    <dgm:cxn modelId="{FB20136A-A516-4DEE-AA9A-D6850A751F13}" type="presOf" srcId="{B185E6B3-5408-47CD-A205-303B116B38CB}" destId="{EF62D5B7-46C6-47F1-9EA1-B222E8C04F9E}" srcOrd="0" destOrd="0" presId="urn:microsoft.com/office/officeart/2005/8/layout/hierarchy1"/>
    <dgm:cxn modelId="{605EB36B-9352-4E83-9789-CDF769524A88}" type="presOf" srcId="{C36D84A2-471B-4A70-808E-5B780CC4A606}" destId="{3439954F-DA9E-4405-869F-143CEEAD330F}" srcOrd="0" destOrd="0" presId="urn:microsoft.com/office/officeart/2005/8/layout/hierarchy1"/>
    <dgm:cxn modelId="{A08F9B6E-9707-4039-9CB8-F7072387CD26}" type="presOf" srcId="{3307256F-4DA7-4341-8309-CC27A0197894}" destId="{55918E8A-5659-4108-8FAB-64199CA463C5}" srcOrd="0" destOrd="0" presId="urn:microsoft.com/office/officeart/2005/8/layout/hierarchy1"/>
    <dgm:cxn modelId="{067A9071-2730-4B43-8677-CB25841A4B15}" type="presOf" srcId="{77A100CA-74AA-48A9-BC98-A1908A0188FE}" destId="{ECB32338-F2FB-4B22-8FB1-984C72200ABC}" srcOrd="0" destOrd="0" presId="urn:microsoft.com/office/officeart/2005/8/layout/hierarchy1"/>
    <dgm:cxn modelId="{86410B73-381C-4033-8350-D11BB41E0E92}" srcId="{C7EB1B34-1C0B-4963-9AB1-9101FD2E626E}" destId="{09BAFFB2-F6AE-4A11-83E6-77EA0256A11D}" srcOrd="1" destOrd="0" parTransId="{1C54C180-70EA-4E55-970D-FF362FCFF942}" sibTransId="{656333E6-BFC7-43C3-A44E-7A85A0BCBD5A}"/>
    <dgm:cxn modelId="{B9249873-80AC-42F7-9E25-3EBD1DDAEE22}" type="presOf" srcId="{2DAA4C79-AAB5-4131-BA3D-8B2A163CC017}" destId="{F6C35773-1042-4488-97BF-FCC22F7E84C2}" srcOrd="0" destOrd="0" presId="urn:microsoft.com/office/officeart/2005/8/layout/hierarchy1"/>
    <dgm:cxn modelId="{CA2BD977-8040-4C78-A047-254D3DA2AA50}" srcId="{77A100CA-74AA-48A9-BC98-A1908A0188FE}" destId="{2F4EE071-76C8-47AF-B055-0E3A2754AB62}" srcOrd="3" destOrd="0" parTransId="{EFFAAFC9-A4F8-4A19-B3A1-3AC02422EAA2}" sibTransId="{A1AAE7D0-C522-42DA-BBB2-E407F21741C3}"/>
    <dgm:cxn modelId="{A03AD279-AC1C-4938-BA2D-6ABFA5DFFD08}" type="presOf" srcId="{D72164D5-4828-4B85-A37B-9F1A9F3B43EA}" destId="{AE2B2A52-4336-4C0B-8F0D-D90D22C5DFD5}" srcOrd="0" destOrd="0" presId="urn:microsoft.com/office/officeart/2005/8/layout/hierarchy1"/>
    <dgm:cxn modelId="{D2AC987B-E604-43C3-8276-60CA5C8D8861}" srcId="{4777D270-460C-4E4C-AB6C-EEA0EB69848B}" destId="{DAE5E149-0E75-4AF5-B8C5-48725F616320}" srcOrd="0" destOrd="0" parTransId="{C332190E-A457-4FE5-8893-D372AE59D50C}" sibTransId="{21DEDCCC-6A16-45E3-A468-ED51B68FE239}"/>
    <dgm:cxn modelId="{FBC4627D-F453-427E-92A5-C19DD8567B84}" type="presOf" srcId="{09BAFFB2-F6AE-4A11-83E6-77EA0256A11D}" destId="{587E5159-ED7E-4F27-A414-FA8BA6582440}" srcOrd="0" destOrd="0" presId="urn:microsoft.com/office/officeart/2005/8/layout/hierarchy1"/>
    <dgm:cxn modelId="{7DE5457E-0BCD-41E6-BAA4-DD34E0C74A0E}" type="presOf" srcId="{5AAB110F-A8EC-41B2-9891-97BD2FD03F2F}" destId="{D3E1659B-DC1A-4676-86A7-F8E3EA4DF2C5}" srcOrd="0" destOrd="0" presId="urn:microsoft.com/office/officeart/2005/8/layout/hierarchy1"/>
    <dgm:cxn modelId="{1761D97F-DB14-46ED-8E10-7E686B9B2DFF}" type="presOf" srcId="{8AEB7872-E295-4657-A2F6-D5D7A244EDCD}" destId="{36CD27AC-546B-46ED-95BB-E48753F2319B}" srcOrd="0" destOrd="0" presId="urn:microsoft.com/office/officeart/2005/8/layout/hierarchy1"/>
    <dgm:cxn modelId="{7BBA1E82-915F-4E68-BE4A-529D3BCEE81E}" type="presOf" srcId="{EF5C1C79-301A-45B6-90C1-5A48A9D5C08C}" destId="{4E97D6CE-8999-4EEE-B1FC-57355EB52831}" srcOrd="0" destOrd="0" presId="urn:microsoft.com/office/officeart/2005/8/layout/hierarchy1"/>
    <dgm:cxn modelId="{962E3883-7F4A-43B3-A1C3-07C99EB25CC5}" type="presOf" srcId="{3F1EFF25-7360-4B86-871A-5C51E79F85BF}" destId="{25DFBC99-8FBF-474D-9140-552C9C42B10C}" srcOrd="0" destOrd="0" presId="urn:microsoft.com/office/officeart/2005/8/layout/hierarchy1"/>
    <dgm:cxn modelId="{AE022A84-E307-4AFA-B5E0-32989628CC92}" srcId="{FB381816-0F26-4F0B-AA8B-CDD1AE5B7247}" destId="{71CC8D91-8EDB-4065-A4DC-7BE647BE96BA}" srcOrd="1" destOrd="0" parTransId="{712470D1-D9F8-43E6-8A75-22E4BA732642}" sibTransId="{4F37D227-9BBF-41A1-B6F5-46D2EE8CBC25}"/>
    <dgm:cxn modelId="{B20FF384-76B9-4BC2-854E-299B509E4D33}" type="presOf" srcId="{8D2F0E06-6630-472D-95A0-DAA9BA07E327}" destId="{ADB5D26A-DF7C-4952-969E-2DEA672A4F0B}" srcOrd="0" destOrd="0" presId="urn:microsoft.com/office/officeart/2005/8/layout/hierarchy1"/>
    <dgm:cxn modelId="{F6169185-F55D-49EA-AE37-7FFDE94907DC}" type="presOf" srcId="{31BC60A8-98D8-4985-A97B-944E618FF245}" destId="{1C47B43B-92F1-425E-BB8A-B714C2E6B5FD}" srcOrd="0" destOrd="0" presId="urn:microsoft.com/office/officeart/2005/8/layout/hierarchy1"/>
    <dgm:cxn modelId="{5B710D86-8C91-4B31-8888-B2043F5A8D1B}" srcId="{23B28E3F-510D-4679-AD2D-56532936F746}" destId="{5055CEB9-5782-43D8-A61B-842DD4696E99}" srcOrd="0" destOrd="0" parTransId="{1A49211A-3DC2-43A7-A480-412C4DD1FD97}" sibTransId="{C97F31AE-E991-4D8C-8115-FBF12E6B31F9}"/>
    <dgm:cxn modelId="{A70E2388-B06A-4396-A155-9BD6BC08D63D}" srcId="{8C4B9832-2F69-4985-8C91-F7C78AC5D889}" destId="{77A100CA-74AA-48A9-BC98-A1908A0188FE}" srcOrd="0" destOrd="0" parTransId="{D611967E-2187-47BB-9B68-EE15E8D50DF6}" sibTransId="{E18DA7B7-6FA4-47C7-9947-96DC1532CD41}"/>
    <dgm:cxn modelId="{D2FC7D89-18E3-4E73-AB7C-86355C5376B0}" type="presOf" srcId="{1636297F-2AE7-4194-99D6-45DAB6BDDAD1}" destId="{8C32FDD4-FD0D-4906-A1F9-7E198AE44070}" srcOrd="0" destOrd="0" presId="urn:microsoft.com/office/officeart/2005/8/layout/hierarchy1"/>
    <dgm:cxn modelId="{F3C4D18B-FEFA-4423-A8B8-159F77975BFA}" srcId="{4747D5F6-68D4-4283-BB62-75971A15C37A}" destId="{C98AFA72-FAB6-4E2C-8B1E-0D2900F8FFF4}" srcOrd="1" destOrd="0" parTransId="{7A743649-E9A3-41BB-845F-38B0756BFD5F}" sibTransId="{896ABE07-ECA8-4449-B114-9E50DAAF77B6}"/>
    <dgm:cxn modelId="{F4EE5C8D-88F8-40DC-A260-A4A255D14FCB}" type="presOf" srcId="{DAE5E149-0E75-4AF5-B8C5-48725F616320}" destId="{E44BCEA9-57E1-45E6-98D6-B1DAD6A30071}" srcOrd="0" destOrd="0" presId="urn:microsoft.com/office/officeart/2005/8/layout/hierarchy1"/>
    <dgm:cxn modelId="{BCD1778E-789B-408F-97FF-2FBB794CC87E}" type="presOf" srcId="{712470D1-D9F8-43E6-8A75-22E4BA732642}" destId="{04E84894-4579-4561-920E-35367D18FDE1}" srcOrd="0" destOrd="0" presId="urn:microsoft.com/office/officeart/2005/8/layout/hierarchy1"/>
    <dgm:cxn modelId="{232D9B8E-5616-420C-909D-6D4EAB28A1D6}" srcId="{C7EB1B34-1C0B-4963-9AB1-9101FD2E626E}" destId="{5A5B3FE8-60F9-4BDC-B895-AB641E1367A4}" srcOrd="2" destOrd="0" parTransId="{9E2B759E-3A84-4DFD-B4E4-04C04E1374D7}" sibTransId="{1CB69613-0CC9-4291-953F-6C472DE12404}"/>
    <dgm:cxn modelId="{88EBCD8E-7F17-4AEE-9CBD-A65F6E106EBD}" type="presOf" srcId="{BA1E3A83-9A1F-481E-8881-F23CDA4D4201}" destId="{04E2BB01-E765-469D-A9F3-BF9F6E4D9667}" srcOrd="0" destOrd="0" presId="urn:microsoft.com/office/officeart/2005/8/layout/hierarchy1"/>
    <dgm:cxn modelId="{0A87128F-AFBB-499C-A817-3F9D9B204DCC}" srcId="{C7EB1B34-1C0B-4963-9AB1-9101FD2E626E}" destId="{8AEB7872-E295-4657-A2F6-D5D7A244EDCD}" srcOrd="0" destOrd="0" parTransId="{32AA3CE3-D0FD-4175-978B-0499E230D5F1}" sibTransId="{6A13C485-6048-46DC-B1DE-120E1E7FE0EC}"/>
    <dgm:cxn modelId="{496C9D8F-FCEA-4415-9615-A205B2C5B968}" type="presOf" srcId="{FB381816-0F26-4F0B-AA8B-CDD1AE5B7247}" destId="{F9915D5F-64F4-4D1C-84AF-F58D14A3520C}" srcOrd="0" destOrd="0" presId="urn:microsoft.com/office/officeart/2005/8/layout/hierarchy1"/>
    <dgm:cxn modelId="{84F0BF90-E7A9-4BBB-B0E7-C43541B1056D}" type="presOf" srcId="{9F3B9B37-3776-47F8-A774-BCAD123A4428}" destId="{95F3F705-9DE4-499A-B8C5-4900DD0C9F6A}" srcOrd="0" destOrd="0" presId="urn:microsoft.com/office/officeart/2005/8/layout/hierarchy1"/>
    <dgm:cxn modelId="{018B7691-2939-4B13-9565-6A11C09D5626}" srcId="{E6B6AF30-D031-45A7-AEDF-213BEDA12BA4}" destId="{16A907D6-11D5-43D7-9ADE-280702C0383F}" srcOrd="0" destOrd="0" parTransId="{923F24F9-CE99-4364-99B4-A82BC86A16DB}" sibTransId="{5F2B5240-7540-464C-B876-B795514D198C}"/>
    <dgm:cxn modelId="{C9DDA595-A114-479F-A522-B7382EFA4E41}" type="presOf" srcId="{A05ADD7A-030E-424E-8691-13063CABE6F2}" destId="{940F502F-B426-4C01-9A6E-88E336F6BF2D}" srcOrd="0" destOrd="0" presId="urn:microsoft.com/office/officeart/2005/8/layout/hierarchy1"/>
    <dgm:cxn modelId="{FB667697-9571-4AEE-AA0C-6DC7D5AA8908}" type="presOf" srcId="{32AA3CE3-D0FD-4175-978B-0499E230D5F1}" destId="{60D33756-3508-4255-9665-D0150D626180}" srcOrd="0" destOrd="0" presId="urn:microsoft.com/office/officeart/2005/8/layout/hierarchy1"/>
    <dgm:cxn modelId="{29E90F98-C08A-421B-83CB-D8506D1F791B}" type="presOf" srcId="{8CCE4C4A-BA6E-4B9B-A2AD-46F99BC68723}" destId="{896DE60A-38FC-4FAA-A4BB-902C23077307}" srcOrd="0" destOrd="0" presId="urn:microsoft.com/office/officeart/2005/8/layout/hierarchy1"/>
    <dgm:cxn modelId="{642D6F98-C75F-430C-8537-3917250BF468}" type="presOf" srcId="{0A19E890-7614-4BDD-8E2E-37014D5034EC}" destId="{36C451D5-B885-4669-A778-16BBEBA2C2BF}" srcOrd="0" destOrd="0" presId="urn:microsoft.com/office/officeart/2005/8/layout/hierarchy1"/>
    <dgm:cxn modelId="{F7A1AD9A-C4E7-44A6-9579-9E5C1C1F5A2D}" type="presOf" srcId="{AE0181A9-B822-4FB7-9B92-D7000D3B44C6}" destId="{5CDDD02A-6988-4B35-8468-59DE61330FE2}" srcOrd="0" destOrd="0" presId="urn:microsoft.com/office/officeart/2005/8/layout/hierarchy1"/>
    <dgm:cxn modelId="{0F79B99A-FB36-431F-A376-89DFDB9A606F}" type="presOf" srcId="{97085520-A40A-4CD3-9684-3B09C812623F}" destId="{490BCC28-1425-4D5C-B2FE-F80F346F2F07}" srcOrd="0" destOrd="0" presId="urn:microsoft.com/office/officeart/2005/8/layout/hierarchy1"/>
    <dgm:cxn modelId="{6DDCEB9A-F291-4105-9EE5-AE7D24DAB83E}" type="presOf" srcId="{23C90A9A-43E3-4E52-9E3A-2C59FA1DB327}" destId="{3E5C2747-408B-44C5-A047-5827DAE1DF10}" srcOrd="0" destOrd="0" presId="urn:microsoft.com/office/officeart/2005/8/layout/hierarchy1"/>
    <dgm:cxn modelId="{EF51F29A-7714-4331-82BF-D61BEFC2D697}" srcId="{5055CEB9-5782-43D8-A61B-842DD4696E99}" destId="{CEDC9BCF-9010-488B-950E-35B578ECD28C}" srcOrd="3" destOrd="0" parTransId="{24D68077-B14D-4AC1-800D-93BE43AFF285}" sibTransId="{8FC9A73A-3DFF-4DA9-849F-3FA05C8BA20C}"/>
    <dgm:cxn modelId="{72745A9C-42F4-462A-97C7-F64E2094AB14}" srcId="{3F1EFF25-7360-4B86-871A-5C51E79F85BF}" destId="{8DFA26BA-5564-4CC3-AE2B-55497AE16F03}" srcOrd="3" destOrd="0" parTransId="{6B552BFF-8051-4E93-B36A-C3538C8E5F97}" sibTransId="{B8B698B9-B150-49CF-A09F-69A396C7F16F}"/>
    <dgm:cxn modelId="{3021179D-736B-46E8-B8B4-B87C34D3A47B}" srcId="{77A100CA-74AA-48A9-BC98-A1908A0188FE}" destId="{743D4CF8-8D5A-41C0-BFA4-19E35D78C454}" srcOrd="2" destOrd="0" parTransId="{3C453D0F-7F4A-46C6-AFE4-5E9A75331849}" sibTransId="{D3355FBE-CD57-435C-9856-75A824EF17D4}"/>
    <dgm:cxn modelId="{604D439F-7364-47E6-ADA3-24FFD574EBAE}" type="presOf" srcId="{116047CE-736A-4E34-820B-6FFE7F702A1C}" destId="{ACEC753A-79F4-472F-AE70-9451535CEE60}" srcOrd="0" destOrd="0" presId="urn:microsoft.com/office/officeart/2005/8/layout/hierarchy1"/>
    <dgm:cxn modelId="{6C6D99A2-29E1-4881-A7E7-6342A9B2B287}" srcId="{09BAFFB2-F6AE-4A11-83E6-77EA0256A11D}" destId="{3F1EFF25-7360-4B86-871A-5C51E79F85BF}" srcOrd="0" destOrd="0" parTransId="{CECA9241-A0D1-49F9-9605-13324416C341}" sibTransId="{5565EF25-0F64-489F-B8FE-1F888A04351F}"/>
    <dgm:cxn modelId="{6FE1C3A2-E668-4AEB-B157-598278394A53}" type="presOf" srcId="{7DEBA23E-6759-4A09-8512-600AB3F5241A}" destId="{FE2A7C2E-6D59-4027-B69B-02B21CD747A1}" srcOrd="0" destOrd="0" presId="urn:microsoft.com/office/officeart/2005/8/layout/hierarchy1"/>
    <dgm:cxn modelId="{2608DCA2-9355-4D0F-BDD2-3A40CAF20DCA}" type="presOf" srcId="{1A49211A-3DC2-43A7-A480-412C4DD1FD97}" destId="{2794F348-B756-4BD1-AA7F-7514926C2561}" srcOrd="0" destOrd="0" presId="urn:microsoft.com/office/officeart/2005/8/layout/hierarchy1"/>
    <dgm:cxn modelId="{1365D4A3-2D9A-45B4-88AB-1730155A4512}" type="presOf" srcId="{CECA9241-A0D1-49F9-9605-13324416C341}" destId="{AEFA1568-7562-42A6-89C2-4A43302D4AA4}" srcOrd="0" destOrd="0" presId="urn:microsoft.com/office/officeart/2005/8/layout/hierarchy1"/>
    <dgm:cxn modelId="{1EFC4BA4-DC24-4D91-A441-DB26038463FB}" type="presOf" srcId="{41F2F197-3931-4631-BB58-A66CB4B3CFDE}" destId="{0C9B8AE0-73F2-40B5-B7F3-F1E0532C32DD}" srcOrd="0" destOrd="0" presId="urn:microsoft.com/office/officeart/2005/8/layout/hierarchy1"/>
    <dgm:cxn modelId="{EE9B5DA5-DD29-4194-A9D4-268875F4441A}" type="presOf" srcId="{9E2B759E-3A84-4DFD-B4E4-04C04E1374D7}" destId="{5A6C456B-599F-4DEE-BCA1-F12520530FC9}" srcOrd="0" destOrd="0" presId="urn:microsoft.com/office/officeart/2005/8/layout/hierarchy1"/>
    <dgm:cxn modelId="{604709A7-31D3-4892-A1E5-4A6DFD4584B5}" srcId="{8AEB7872-E295-4657-A2F6-D5D7A244EDCD}" destId="{00278498-D77F-4706-B313-AF850800AB30}" srcOrd="0" destOrd="0" parTransId="{7B859530-AFD6-417C-827F-8616AC352E1F}" sibTransId="{731849A3-6AD8-436C-8A54-937C0771646D}"/>
    <dgm:cxn modelId="{2961E2A7-4AFC-4A7F-8BBF-B1B19E275070}" type="presOf" srcId="{3C453D0F-7F4A-46C6-AFE4-5E9A75331849}" destId="{578CCE58-9C0B-4AEB-A9E3-440A28A52870}" srcOrd="0" destOrd="0" presId="urn:microsoft.com/office/officeart/2005/8/layout/hierarchy1"/>
    <dgm:cxn modelId="{0BA36AA8-717A-4DC5-B927-05FC0FA27027}" srcId="{5C54A8E8-A06C-4B42-A857-41F39D0FB30B}" destId="{4777D270-460C-4E4C-AB6C-EEA0EB69848B}" srcOrd="0" destOrd="0" parTransId="{F8B98E1E-3F56-409E-87E0-2918ED990AB9}" sibTransId="{66EA6893-BA95-47B5-A9F7-2D7531E45DD4}"/>
    <dgm:cxn modelId="{960C90A8-985E-4B98-B035-E59CAB58EE11}" type="presOf" srcId="{5768B4C9-DBC0-4F83-9A6A-6BCF7887EC5B}" destId="{E7197738-8011-4615-9CC0-4337C441C15C}" srcOrd="0" destOrd="0" presId="urn:microsoft.com/office/officeart/2005/8/layout/hierarchy1"/>
    <dgm:cxn modelId="{E626E1AA-CE06-4B73-9E4F-1B3A03FC34E9}" type="presOf" srcId="{C7EB1B34-1C0B-4963-9AB1-9101FD2E626E}" destId="{8A89B28E-0B90-41E8-8A6C-425C1B7E1D5B}" srcOrd="0" destOrd="0" presId="urn:microsoft.com/office/officeart/2005/8/layout/hierarchy1"/>
    <dgm:cxn modelId="{9E0B91AC-AC9D-469E-8B24-74498A66D0C0}" srcId="{5C54A8E8-A06C-4B42-A857-41F39D0FB30B}" destId="{8C686B63-3E99-473C-8E09-56E94A138666}" srcOrd="1" destOrd="0" parTransId="{3A26DB79-A617-4AEC-9CEB-7822643F5712}" sibTransId="{C3325279-33FC-4996-94B0-8AF39F06A3DF}"/>
    <dgm:cxn modelId="{AF45ACAC-BAAC-48A1-B533-13574BF10C49}" type="presOf" srcId="{E6B6AF30-D031-45A7-AEDF-213BEDA12BA4}" destId="{D3FAF5CC-FED0-4215-AFF1-DD655CAB7CF3}" srcOrd="0" destOrd="0" presId="urn:microsoft.com/office/officeart/2005/8/layout/hierarchy1"/>
    <dgm:cxn modelId="{08ABB1AD-58B0-4ED0-9702-2FF9841F3564}" type="presOf" srcId="{C97D1D46-24E3-4EDD-8602-6A3632831944}" destId="{FD28264D-913C-4F87-B321-82FFBDE8800C}" srcOrd="0" destOrd="0" presId="urn:microsoft.com/office/officeart/2005/8/layout/hierarchy1"/>
    <dgm:cxn modelId="{8049D6B3-E6EA-4BDD-8966-3D756F880B58}" type="presOf" srcId="{B8FFAA62-A5EE-4BC3-9A81-EA5715748D50}" destId="{C64473CD-3BD8-4F58-B1B9-686BA6E77C53}" srcOrd="0" destOrd="0" presId="urn:microsoft.com/office/officeart/2005/8/layout/hierarchy1"/>
    <dgm:cxn modelId="{519FF1B4-17D1-47BF-BC65-FF5DA4F40F7A}" type="presOf" srcId="{1C54C180-70EA-4E55-970D-FF362FCFF942}" destId="{69C85A80-E777-4E44-B59C-A7DADBC30506}" srcOrd="0" destOrd="0" presId="urn:microsoft.com/office/officeart/2005/8/layout/hierarchy1"/>
    <dgm:cxn modelId="{14D6A5B5-7BF5-48E6-A32F-1997BB61F90E}" type="presOf" srcId="{341D28E6-B038-40CC-9A2C-4B204262E2E8}" destId="{4E583692-7111-481C-B843-43A74E44EFCD}" srcOrd="0" destOrd="0" presId="urn:microsoft.com/office/officeart/2005/8/layout/hierarchy1"/>
    <dgm:cxn modelId="{D1A830B7-719A-44F6-A2EB-13D5DA9EF5E1}" type="presOf" srcId="{23B28E3F-510D-4679-AD2D-56532936F746}" destId="{5E21A96A-F9A9-432F-B61F-8918FBB1F1C8}" srcOrd="0" destOrd="0" presId="urn:microsoft.com/office/officeart/2005/8/layout/hierarchy1"/>
    <dgm:cxn modelId="{BAF1F0B9-3B05-4711-BF70-DD3D4856CCC6}" type="presOf" srcId="{8C4B9832-2F69-4985-8C91-F7C78AC5D889}" destId="{9CC3350A-C922-4A8A-BDA4-A218C5518845}" srcOrd="0" destOrd="0" presId="urn:microsoft.com/office/officeart/2005/8/layout/hierarchy1"/>
    <dgm:cxn modelId="{DFD9FDBA-804C-4404-A406-17A8F70BB657}" type="presOf" srcId="{F13CA1E9-C2C5-4BAF-9DEC-C625343E555F}" destId="{3C7D9D53-5AB8-4853-A617-E67954023BEA}" srcOrd="0" destOrd="0" presId="urn:microsoft.com/office/officeart/2005/8/layout/hierarchy1"/>
    <dgm:cxn modelId="{B53560BC-E469-4950-9E27-9C362F58D18D}" type="presOf" srcId="{1A774BB7-6B55-4EEF-8262-0E61F11B2B48}" destId="{C5614DD2-245C-4723-9946-30AFBF7701B5}" srcOrd="0" destOrd="0" presId="urn:microsoft.com/office/officeart/2005/8/layout/hierarchy1"/>
    <dgm:cxn modelId="{E05779BC-F581-4421-BED0-88C5BBC012E0}" type="presOf" srcId="{2F4EE071-76C8-47AF-B055-0E3A2754AB62}" destId="{90154E4F-19C3-4D1F-BE70-3F728F457555}" srcOrd="0" destOrd="0" presId="urn:microsoft.com/office/officeart/2005/8/layout/hierarchy1"/>
    <dgm:cxn modelId="{F93B99BC-E313-4D3D-9E19-EDD31BD6A6FC}" type="presOf" srcId="{8C686B63-3E99-473C-8E09-56E94A138666}" destId="{B13BA65D-529F-40FB-B23C-9DD68D327593}" srcOrd="0" destOrd="0" presId="urn:microsoft.com/office/officeart/2005/8/layout/hierarchy1"/>
    <dgm:cxn modelId="{B6ACFEBD-EDBE-4C21-B04F-7B97AE82642E}" type="presOf" srcId="{389598C5-CE72-4F2A-B937-2F8A243D4ACA}" destId="{16C9FDCC-F3A2-447B-92B6-11A9A7AF5464}" srcOrd="0" destOrd="0" presId="urn:microsoft.com/office/officeart/2005/8/layout/hierarchy1"/>
    <dgm:cxn modelId="{080410C3-AFE8-4AB0-B93D-D52949CC3AAA}" type="presOf" srcId="{B5317009-E90B-40D5-9F56-FA43A4619E02}" destId="{0DC60AC3-AC39-4361-A326-8236290F2A1B}" srcOrd="0" destOrd="0" presId="urn:microsoft.com/office/officeart/2005/8/layout/hierarchy1"/>
    <dgm:cxn modelId="{C384D3C5-6483-4C4E-9BAA-37756C126BC4}" type="presOf" srcId="{5C54A8E8-A06C-4B42-A857-41F39D0FB30B}" destId="{E9BF96C2-9FAF-438B-8417-5AF1DE397BB6}" srcOrd="0" destOrd="0" presId="urn:microsoft.com/office/officeart/2005/8/layout/hierarchy1"/>
    <dgm:cxn modelId="{79F564C8-D725-4F99-974D-DA6A828BF6A4}" srcId="{DAE5E149-0E75-4AF5-B8C5-48725F616320}" destId="{0E6DE44C-EB7D-4275-88C3-EBBBE2D617B6}" srcOrd="1" destOrd="0" parTransId="{F1E8CADC-7AE7-4010-A392-8BF429E31482}" sibTransId="{A371C57C-4460-49F9-86DC-4C8D4CBFD400}"/>
    <dgm:cxn modelId="{F9EB63CA-6829-4C92-81A1-6EF953126615}" type="presOf" srcId="{D767141C-B56B-4959-A7CB-3763589DB1BD}" destId="{3AFB8907-16B6-4A52-9337-096719AE2B7B}" srcOrd="0" destOrd="0" presId="urn:microsoft.com/office/officeart/2005/8/layout/hierarchy1"/>
    <dgm:cxn modelId="{463D11CD-2F3F-4B75-B02E-8F91BDA7AE06}" srcId="{AE0181A9-B822-4FB7-9B92-D7000D3B44C6}" destId="{C7EB1B34-1C0B-4963-9AB1-9101FD2E626E}" srcOrd="0" destOrd="0" parTransId="{4944CEEB-F052-49C9-95B4-037DF4281BB4}" sibTransId="{29559369-EC84-4AC1-B01B-3E475DF8F243}"/>
    <dgm:cxn modelId="{45956FCE-6200-4A2A-AA66-0F3EAA2F88B2}" srcId="{3F1EFF25-7360-4B86-871A-5C51E79F85BF}" destId="{A5C82C89-B815-4533-8831-3E0FBF398BA8}" srcOrd="2" destOrd="0" parTransId="{389598C5-CE72-4F2A-B937-2F8A243D4ACA}" sibTransId="{6ECB1EC1-77E9-44A2-82ED-A8B7E437F5C3}"/>
    <dgm:cxn modelId="{9669D4CE-E7E5-4451-A66A-BF8FCC36400E}" type="presOf" srcId="{84F74167-94CB-477A-8602-8796BFDCEC4F}" destId="{713C9731-B8A5-47F3-A340-7F91A3F37588}" srcOrd="0" destOrd="0" presId="urn:microsoft.com/office/officeart/2005/8/layout/hierarchy1"/>
    <dgm:cxn modelId="{8F766FCF-FF45-4969-9D81-00A169168845}" srcId="{C7EB1B34-1C0B-4963-9AB1-9101FD2E626E}" destId="{23B28E3F-510D-4679-AD2D-56532936F746}" srcOrd="4" destOrd="0" parTransId="{AA6D945F-4DE4-48E8-8873-AE84A4B5AE3A}" sibTransId="{05A39B2C-F960-4367-A9C2-2C3B26ECE4FC}"/>
    <dgm:cxn modelId="{F11EEDCF-A5B5-4918-844F-FE524EDDF600}" srcId="{E6B6AF30-D031-45A7-AEDF-213BEDA12BA4}" destId="{47204044-0731-46E8-A072-3CAD5C9388AC}" srcOrd="1" destOrd="0" parTransId="{BA1E3A83-9A1F-481E-8881-F23CDA4D4201}" sibTransId="{277590E4-3195-4719-9A71-62445E613538}"/>
    <dgm:cxn modelId="{C9D82FD1-821D-49A4-8E05-1F4F778AB0B9}" srcId="{4747D5F6-68D4-4283-BB62-75971A15C37A}" destId="{CF92A364-A410-4D09-B418-9CA296DD7D49}" srcOrd="4" destOrd="0" parTransId="{8D843428-5D91-40FF-AE03-DEAE0B39972E}" sibTransId="{F55BD1A4-31CF-4CF0-A5E5-3ADF022FFA39}"/>
    <dgm:cxn modelId="{1C1AACD1-93D0-4C25-A130-7855C0DA59D6}" type="presOf" srcId="{5055CEB9-5782-43D8-A61B-842DD4696E99}" destId="{9258C69D-4572-40B0-819B-E154204B5887}" srcOrd="0" destOrd="0" presId="urn:microsoft.com/office/officeart/2005/8/layout/hierarchy1"/>
    <dgm:cxn modelId="{FB5DFAD2-5DAC-4F08-A428-BD582837EE4D}" srcId="{77A100CA-74AA-48A9-BC98-A1908A0188FE}" destId="{04E2023B-BBA4-4BA1-97FC-E37C78944C78}" srcOrd="0" destOrd="0" parTransId="{7A9A0047-34EB-4DF9-9C06-41CF4C372CC8}" sibTransId="{B805F416-3AD0-4A5D-833C-7F3E75BFC8CC}"/>
    <dgm:cxn modelId="{126346D3-3FE9-4BE2-B340-6B02831811A9}" type="presOf" srcId="{04E2023B-BBA4-4BA1-97FC-E37C78944C78}" destId="{2EFAB5FB-26B8-4234-8F78-421E7E973057}" srcOrd="0" destOrd="0" presId="urn:microsoft.com/office/officeart/2005/8/layout/hierarchy1"/>
    <dgm:cxn modelId="{3FEFA2D4-3BAD-4039-A24E-C3EF001E8FF2}" type="presOf" srcId="{71CC8D91-8EDB-4065-A4DC-7BE647BE96BA}" destId="{E425214D-A521-400B-B76D-8D0FF3C5DC9C}" srcOrd="0" destOrd="0" presId="urn:microsoft.com/office/officeart/2005/8/layout/hierarchy1"/>
    <dgm:cxn modelId="{05ED87D5-DBC7-45F7-B429-1492D6A7D90E}" type="presOf" srcId="{3DC2FF2F-5FC1-4830-9668-D6FA46531234}" destId="{365C0257-424C-4B65-9613-A832487A33F0}" srcOrd="0" destOrd="0" presId="urn:microsoft.com/office/officeart/2005/8/layout/hierarchy1"/>
    <dgm:cxn modelId="{2E0900D7-CEA7-4F6D-87E0-4FA1D3B68C9B}" srcId="{1FE6D753-DA6C-46B7-AB45-49B39300FD51}" destId="{5C54A8E8-A06C-4B42-A857-41F39D0FB30B}" srcOrd="0" destOrd="0" parTransId="{9B37F794-B88E-4EC4-811B-2B64602D49D4}" sibTransId="{0DE2FC57-EAB6-4DC2-95A8-E7E0E5B82E4B}"/>
    <dgm:cxn modelId="{746A86D8-37E5-49DB-844D-D9E1E180FFE9}" srcId="{3F1EFF25-7360-4B86-871A-5C51E79F85BF}" destId="{731F74EE-7393-4870-A057-3D086B44331E}" srcOrd="1" destOrd="0" parTransId="{41F2F197-3931-4631-BB58-A66CB4B3CFDE}" sibTransId="{F89A0ABE-20C3-4215-BB6D-47B0B525FB25}"/>
    <dgm:cxn modelId="{14A0CCD8-FD6C-4DB1-8F76-3FF1D300496D}" type="presOf" srcId="{E4104EA0-C466-415B-A05F-4CB1EB090BA3}" destId="{CB063734-4470-4771-83F0-5775BCEC5148}" srcOrd="0" destOrd="0" presId="urn:microsoft.com/office/officeart/2005/8/layout/hierarchy1"/>
    <dgm:cxn modelId="{AC608CDC-49E9-40BE-8C90-6F9817E3CEAD}" type="presOf" srcId="{EC71C215-43CF-4139-8EDD-4437961DD388}" destId="{B1508DC3-9FFB-40C1-90FB-532FEF718763}" srcOrd="0" destOrd="0" presId="urn:microsoft.com/office/officeart/2005/8/layout/hierarchy1"/>
    <dgm:cxn modelId="{D1E040DE-704D-463B-BEC4-1B9587693CFC}" type="presOf" srcId="{3793350F-81EA-48AB-8DE6-EDF549A8C36D}" destId="{FC82BA70-EF89-4D7A-A658-C3BC496A1D46}" srcOrd="0" destOrd="0" presId="urn:microsoft.com/office/officeart/2005/8/layout/hierarchy1"/>
    <dgm:cxn modelId="{49E1E6DF-AA86-4765-AE86-F1104F67A9C5}" type="presOf" srcId="{D7A54575-5A12-4216-B186-B5FD682A3693}" destId="{2515E058-CD4A-41F4-A845-7F6E4E8F8270}" srcOrd="0" destOrd="0" presId="urn:microsoft.com/office/officeart/2005/8/layout/hierarchy1"/>
    <dgm:cxn modelId="{8F120DE0-FC3D-49D4-B5CF-71EA872B67D5}" srcId="{5055CEB9-5782-43D8-A61B-842DD4696E99}" destId="{2DAA4C79-AAB5-4131-BA3D-8B2A163CC017}" srcOrd="4" destOrd="0" parTransId="{1636297F-2AE7-4194-99D6-45DAB6BDDAD1}" sibTransId="{BE37706F-AD2C-46D3-AD4B-BE05611B77DB}"/>
    <dgm:cxn modelId="{D759E8E2-D305-4368-992C-C584B24F6E1F}" type="presOf" srcId="{B54DD8BD-4A9E-4C96-8312-0E242B359E9E}" destId="{26D8A448-2407-4DC4-8BE9-5081BE0B7891}" srcOrd="0" destOrd="0" presId="urn:microsoft.com/office/officeart/2005/8/layout/hierarchy1"/>
    <dgm:cxn modelId="{BAD028E3-B917-43B0-B06E-CE3451F05461}" srcId="{5055CEB9-5782-43D8-A61B-842DD4696E99}" destId="{F22CD2E8-34A5-4C86-8909-E8F1869A42D2}" srcOrd="1" destOrd="0" parTransId="{9F3B9B37-3776-47F8-A774-BCAD123A4428}" sibTransId="{51A4A25D-E518-4B4E-ACB2-6A0660AC2750}"/>
    <dgm:cxn modelId="{6FE4AEE3-9F2C-496E-8361-0EA48665FE42}" type="presOf" srcId="{6B552BFF-8051-4E93-B36A-C3538C8E5F97}" destId="{BE662E65-9AE4-4434-974E-28FB4104C4F6}" srcOrd="0" destOrd="0" presId="urn:microsoft.com/office/officeart/2005/8/layout/hierarchy1"/>
    <dgm:cxn modelId="{E85BEDE3-99FA-4EA9-B980-03D18A42924E}" srcId="{71CC8D91-8EDB-4065-A4DC-7BE647BE96BA}" destId="{598D35D1-687C-42F1-82E9-44FC6E882C9E}" srcOrd="3" destOrd="0" parTransId="{EDA9600F-F662-45F8-BECD-2181B6E55755}" sibTransId="{784BF409-07F0-4E09-82C4-1BEDFCA51275}"/>
    <dgm:cxn modelId="{340D85E9-695A-4E0E-A73F-F2AB8E72EEAC}" type="presOf" srcId="{5950BD6A-C2D7-434E-9293-756B51E80A4F}" destId="{81719ACB-2D7D-41C1-AAEC-0A93D02C6D99}" srcOrd="0" destOrd="0" presId="urn:microsoft.com/office/officeart/2005/8/layout/hierarchy1"/>
    <dgm:cxn modelId="{A0AC7BEA-FE63-4364-824B-85B85216351B}" type="presOf" srcId="{4944CEEB-F052-49C9-95B4-037DF4281BB4}" destId="{02AF40CC-D3A8-4174-A5A5-EB41D143B7E4}" srcOrd="0" destOrd="0" presId="urn:microsoft.com/office/officeart/2005/8/layout/hierarchy1"/>
    <dgm:cxn modelId="{782B45EB-DBF7-4B96-B9CB-8AB8CF84E0D5}" type="presOf" srcId="{C98AFA72-FAB6-4E2C-8B1E-0D2900F8FFF4}" destId="{C336C467-BAF6-41CD-995D-AB3C8F2F0498}" srcOrd="0" destOrd="0" presId="urn:microsoft.com/office/officeart/2005/8/layout/hierarchy1"/>
    <dgm:cxn modelId="{0D1C60EB-57A9-45EB-ACDC-972FE7390B7B}" type="presOf" srcId="{8DFA26BA-5564-4CC3-AE2B-55497AE16F03}" destId="{87536665-AE5E-4BB6-B241-C877B57C570A}" srcOrd="0" destOrd="0" presId="urn:microsoft.com/office/officeart/2005/8/layout/hierarchy1"/>
    <dgm:cxn modelId="{8E127CEB-EE03-47D4-9F87-A8A3451FB726}" type="presOf" srcId="{06BE257F-C150-4CAA-B9E1-770409B396CA}" destId="{86694275-EDC6-4C3A-920A-C44FF18DEF4B}" srcOrd="0" destOrd="0" presId="urn:microsoft.com/office/officeart/2005/8/layout/hierarchy1"/>
    <dgm:cxn modelId="{FFBA1FED-95AE-4787-ACBE-59B53CD933E2}" type="presOf" srcId="{4747D5F6-68D4-4283-BB62-75971A15C37A}" destId="{D15D643B-CCF8-45AF-9C7F-679C9B3808E9}" srcOrd="0" destOrd="0" presId="urn:microsoft.com/office/officeart/2005/8/layout/hierarchy1"/>
    <dgm:cxn modelId="{362B9FF0-AD6A-4BA4-A728-0060DA2FCC39}" type="presOf" srcId="{743D4CF8-8D5A-41C0-BFA4-19E35D78C454}" destId="{C8CCF262-1C48-4905-A944-7A1BA05581A9}" srcOrd="0" destOrd="0" presId="urn:microsoft.com/office/officeart/2005/8/layout/hierarchy1"/>
    <dgm:cxn modelId="{1A11BEF0-BC59-4BBA-B943-A01396A502C2}" type="presOf" srcId="{3BF4DBDE-1255-4430-9AC6-B62E10147295}" destId="{7FD2265A-C504-4333-8926-B039B1EDC28A}" srcOrd="0" destOrd="0" presId="urn:microsoft.com/office/officeart/2005/8/layout/hierarchy1"/>
    <dgm:cxn modelId="{6B5657F3-A350-4ECA-8328-4E6EE267322E}" type="presOf" srcId="{3A26DB79-A617-4AEC-9CEB-7822643F5712}" destId="{D110C32D-A307-472D-8BD1-8D9DD3603947}" srcOrd="0" destOrd="0" presId="urn:microsoft.com/office/officeart/2005/8/layout/hierarchy1"/>
    <dgm:cxn modelId="{C244DDF3-658A-4AA8-83A5-897DBD08F396}" srcId="{3F1EFF25-7360-4B86-871A-5C51E79F85BF}" destId="{3BF4DBDE-1255-4430-9AC6-B62E10147295}" srcOrd="4" destOrd="0" parTransId="{708C5E31-EB13-4C79-B573-12B84EBE8275}" sibTransId="{EC0B95E7-258C-41F1-9D65-3DD595291E29}"/>
    <dgm:cxn modelId="{AA293EF4-FB73-4504-813D-FB1084BC3D77}" type="presOf" srcId="{37CFF98C-78A2-47BB-8CE7-0A3F61EA70B8}" destId="{09CD102A-7176-4544-8ECE-7D8FF422F229}" srcOrd="0" destOrd="0" presId="urn:microsoft.com/office/officeart/2005/8/layout/hierarchy1"/>
    <dgm:cxn modelId="{D72324F8-C99C-4582-AD9C-BEAFA9E6E190}" type="presOf" srcId="{923F24F9-CE99-4364-99B4-A82BC86A16DB}" destId="{7BD0FA4A-EC36-4E21-A7BF-6BF54732EC81}" srcOrd="0" destOrd="0" presId="urn:microsoft.com/office/officeart/2005/8/layout/hierarchy1"/>
    <dgm:cxn modelId="{143C31F8-F644-46A0-999D-FD37A65CC827}" type="presOf" srcId="{3D742BCB-F052-44E1-BD3D-D7491B4643F7}" destId="{8E70D585-64DE-4BFA-B888-A1D9C0AB8650}" srcOrd="0" destOrd="0" presId="urn:microsoft.com/office/officeart/2005/8/layout/hierarchy1"/>
    <dgm:cxn modelId="{4A054BF8-B5F1-42A2-8755-8B9A5A6C02D5}" srcId="{0E6DE44C-EB7D-4275-88C3-EBBBE2D617B6}" destId="{5715EEE6-D0D4-4251-9541-E175B8164961}" srcOrd="0" destOrd="0" parTransId="{3DC2FF2F-5FC1-4830-9668-D6FA46531234}" sibTransId="{A163C603-77E5-47F8-B471-6D4DE42C678C}"/>
    <dgm:cxn modelId="{C71A88F8-0BE3-45FC-B4E1-1F878572584C}" type="presOf" srcId="{708C5E31-EB13-4C79-B573-12B84EBE8275}" destId="{1CB098DA-F162-4480-929A-29EC3C7E98D2}" srcOrd="0" destOrd="0" presId="urn:microsoft.com/office/officeart/2005/8/layout/hierarchy1"/>
    <dgm:cxn modelId="{6A103BFC-7ED9-4F64-9A87-8A13D06E1092}" type="presOf" srcId="{A576FA1F-084F-4AFA-9710-59BD26D2FB8E}" destId="{5169396D-4B12-41C7-96CA-86831C58438F}" srcOrd="0" destOrd="0" presId="urn:microsoft.com/office/officeart/2005/8/layout/hierarchy1"/>
    <dgm:cxn modelId="{67D996FD-A4BE-4270-951E-AC69472FB53D}" srcId="{71CC8D91-8EDB-4065-A4DC-7BE647BE96BA}" destId="{23C90A9A-43E3-4E52-9E3A-2C59FA1DB327}" srcOrd="1" destOrd="0" parTransId="{775C4B52-39DC-479B-9D56-D3AAAF6723C6}" sibTransId="{EB0B722C-7AA8-42CF-A57A-1EE9F1A7269A}"/>
    <dgm:cxn modelId="{FD58F5FD-E7BC-462B-BE6F-C3DA489CB89B}" type="presOf" srcId="{7A743649-E9A3-41BB-845F-38B0756BFD5F}" destId="{E65042EF-87F9-429B-B9BB-393BD80460E7}" srcOrd="0" destOrd="0" presId="urn:microsoft.com/office/officeart/2005/8/layout/hierarchy1"/>
    <dgm:cxn modelId="{C79DB7FE-CB45-4C1A-B566-9117C3DBA11F}" type="presOf" srcId="{AA6D945F-4DE4-48E8-8873-AE84A4B5AE3A}" destId="{3F48EB4E-77B3-4D60-BDDC-B3880C2DE6C7}" srcOrd="0" destOrd="0" presId="urn:microsoft.com/office/officeart/2005/8/layout/hierarchy1"/>
    <dgm:cxn modelId="{0DAD0AFF-9F25-4581-8537-FDDA10DFB9DB}" type="presOf" srcId="{A5C82C89-B815-4533-8831-3E0FBF398BA8}" destId="{1383AF04-5C55-41F3-BDFF-0AFCE49A243B}" srcOrd="0" destOrd="0" presId="urn:microsoft.com/office/officeart/2005/8/layout/hierarchy1"/>
    <dgm:cxn modelId="{45E60ABD-C558-4494-9DB4-0FE0459530CB}" type="presParOf" srcId="{F3E95F2D-5F04-4B6B-8E42-049821C76402}" destId="{E87FAE70-387A-4634-B364-6F5D4767B822}" srcOrd="0" destOrd="0" presId="urn:microsoft.com/office/officeart/2005/8/layout/hierarchy1"/>
    <dgm:cxn modelId="{EF0DF073-5BDC-4C8F-A975-E89485A9FCCC}" type="presParOf" srcId="{E87FAE70-387A-4634-B364-6F5D4767B822}" destId="{48BB4159-571A-4F80-954A-D80E55FFC23D}" srcOrd="0" destOrd="0" presId="urn:microsoft.com/office/officeart/2005/8/layout/hierarchy1"/>
    <dgm:cxn modelId="{D0A452F2-2984-4F48-A7F4-60BDA267FD05}" type="presParOf" srcId="{48BB4159-571A-4F80-954A-D80E55FFC23D}" destId="{0623D2C6-F5BF-4D7D-8D20-45BAFC4EF1CF}" srcOrd="0" destOrd="0" presId="urn:microsoft.com/office/officeart/2005/8/layout/hierarchy1"/>
    <dgm:cxn modelId="{B7270582-A37B-4E79-A462-09C830836F8D}" type="presParOf" srcId="{48BB4159-571A-4F80-954A-D80E55FFC23D}" destId="{E9BF96C2-9FAF-438B-8417-5AF1DE397BB6}" srcOrd="1" destOrd="0" presId="urn:microsoft.com/office/officeart/2005/8/layout/hierarchy1"/>
    <dgm:cxn modelId="{205FA5A6-267C-418C-B569-A84EA6CD3BD5}" type="presParOf" srcId="{E87FAE70-387A-4634-B364-6F5D4767B822}" destId="{C1EDB2F0-D86E-48AB-A999-70E8486E8BC5}" srcOrd="1" destOrd="0" presId="urn:microsoft.com/office/officeart/2005/8/layout/hierarchy1"/>
    <dgm:cxn modelId="{6ABC7106-D858-480F-8A5A-F5CC7F4BE6A9}" type="presParOf" srcId="{C1EDB2F0-D86E-48AB-A999-70E8486E8BC5}" destId="{AF7DA7E7-5502-479A-BAE9-DFE882D390F5}" srcOrd="0" destOrd="0" presId="urn:microsoft.com/office/officeart/2005/8/layout/hierarchy1"/>
    <dgm:cxn modelId="{38CB436F-FF08-4C2D-8F24-0906C1E40246}" type="presParOf" srcId="{C1EDB2F0-D86E-48AB-A999-70E8486E8BC5}" destId="{5A979228-3C1D-4A85-BA54-0FFC68AA85A9}" srcOrd="1" destOrd="0" presId="urn:microsoft.com/office/officeart/2005/8/layout/hierarchy1"/>
    <dgm:cxn modelId="{4F32D852-0BD0-481F-8F6E-C989F9FE1057}" type="presParOf" srcId="{5A979228-3C1D-4A85-BA54-0FFC68AA85A9}" destId="{378F38A2-E113-4540-B432-19C093CC64C2}" srcOrd="0" destOrd="0" presId="urn:microsoft.com/office/officeart/2005/8/layout/hierarchy1"/>
    <dgm:cxn modelId="{E3A3E33F-4C94-45AA-9DA2-AB36E193B028}" type="presParOf" srcId="{378F38A2-E113-4540-B432-19C093CC64C2}" destId="{5E926B8F-5688-42BC-BC79-BCF0134539A4}" srcOrd="0" destOrd="0" presId="urn:microsoft.com/office/officeart/2005/8/layout/hierarchy1"/>
    <dgm:cxn modelId="{678136E8-4C4F-4857-A0CE-06A9AA16BF13}" type="presParOf" srcId="{378F38A2-E113-4540-B432-19C093CC64C2}" destId="{D17B90F3-EC2C-4D77-8222-732BF77B72B0}" srcOrd="1" destOrd="0" presId="urn:microsoft.com/office/officeart/2005/8/layout/hierarchy1"/>
    <dgm:cxn modelId="{A0BFE9A0-41D7-4BD0-8666-B3F5905A38EA}" type="presParOf" srcId="{5A979228-3C1D-4A85-BA54-0FFC68AA85A9}" destId="{9C2B515C-FE2F-463B-BAC3-FAA4F3C3D2AE}" srcOrd="1" destOrd="0" presId="urn:microsoft.com/office/officeart/2005/8/layout/hierarchy1"/>
    <dgm:cxn modelId="{BFCCDF3F-67C3-4C6F-B15E-875E349804B3}" type="presParOf" srcId="{9C2B515C-FE2F-463B-BAC3-FAA4F3C3D2AE}" destId="{C9630EAE-C865-439C-9320-5001B857847E}" srcOrd="0" destOrd="0" presId="urn:microsoft.com/office/officeart/2005/8/layout/hierarchy1"/>
    <dgm:cxn modelId="{7C22D04F-07D3-4FAB-87AD-F55406307A3F}" type="presParOf" srcId="{9C2B515C-FE2F-463B-BAC3-FAA4F3C3D2AE}" destId="{4B61FE38-48F2-40FA-829A-61A639250A0A}" srcOrd="1" destOrd="0" presId="urn:microsoft.com/office/officeart/2005/8/layout/hierarchy1"/>
    <dgm:cxn modelId="{B8ECAAFD-E1EF-409B-94CF-E5D362481EE6}" type="presParOf" srcId="{4B61FE38-48F2-40FA-829A-61A639250A0A}" destId="{837B9362-76FA-4E86-AEDB-07D7C8C9DC53}" srcOrd="0" destOrd="0" presId="urn:microsoft.com/office/officeart/2005/8/layout/hierarchy1"/>
    <dgm:cxn modelId="{5737F14B-B7AF-4CAF-B127-EFB7CFC1FEEA}" type="presParOf" srcId="{837B9362-76FA-4E86-AEDB-07D7C8C9DC53}" destId="{91254F04-8057-49EB-A0BE-7DFEB17C7B0E}" srcOrd="0" destOrd="0" presId="urn:microsoft.com/office/officeart/2005/8/layout/hierarchy1"/>
    <dgm:cxn modelId="{19FDECCD-AD65-474F-8944-2F87A7949CFC}" type="presParOf" srcId="{837B9362-76FA-4E86-AEDB-07D7C8C9DC53}" destId="{E44BCEA9-57E1-45E6-98D6-B1DAD6A30071}" srcOrd="1" destOrd="0" presId="urn:microsoft.com/office/officeart/2005/8/layout/hierarchy1"/>
    <dgm:cxn modelId="{D5EDB123-9A9E-4C45-810E-0E1AA87D4571}" type="presParOf" srcId="{4B61FE38-48F2-40FA-829A-61A639250A0A}" destId="{9235BC70-2F44-416A-96AE-A00EB2709C44}" srcOrd="1" destOrd="0" presId="urn:microsoft.com/office/officeart/2005/8/layout/hierarchy1"/>
    <dgm:cxn modelId="{AF053407-FEBF-4089-8FA8-9C464F496832}" type="presParOf" srcId="{9235BC70-2F44-416A-96AE-A00EB2709C44}" destId="{FD28264D-913C-4F87-B321-82FFBDE8800C}" srcOrd="0" destOrd="0" presId="urn:microsoft.com/office/officeart/2005/8/layout/hierarchy1"/>
    <dgm:cxn modelId="{EEDFC891-43C8-46CA-925F-1ABFD22ECEA1}" type="presParOf" srcId="{9235BC70-2F44-416A-96AE-A00EB2709C44}" destId="{C4BB6B2B-DACD-45C4-8821-CFD8E7B10357}" srcOrd="1" destOrd="0" presId="urn:microsoft.com/office/officeart/2005/8/layout/hierarchy1"/>
    <dgm:cxn modelId="{FDA3E52C-0330-4F1C-8898-6D0701632132}" type="presParOf" srcId="{C4BB6B2B-DACD-45C4-8821-CFD8E7B10357}" destId="{D186EF76-7F44-400E-95C9-EAB005B75BAD}" srcOrd="0" destOrd="0" presId="urn:microsoft.com/office/officeart/2005/8/layout/hierarchy1"/>
    <dgm:cxn modelId="{EB18D5E0-FE80-40C5-B1C7-2F9AB7D6A51B}" type="presParOf" srcId="{D186EF76-7F44-400E-95C9-EAB005B75BAD}" destId="{93EDA268-29F1-4F21-B1F1-09596EBB8110}" srcOrd="0" destOrd="0" presId="urn:microsoft.com/office/officeart/2005/8/layout/hierarchy1"/>
    <dgm:cxn modelId="{7AFA453C-5DFA-4902-9F2B-E0850FEA75E7}" type="presParOf" srcId="{D186EF76-7F44-400E-95C9-EAB005B75BAD}" destId="{09CD102A-7176-4544-8ECE-7D8FF422F229}" srcOrd="1" destOrd="0" presId="urn:microsoft.com/office/officeart/2005/8/layout/hierarchy1"/>
    <dgm:cxn modelId="{C2F60D33-068B-4E82-97D9-3CCA8879215F}" type="presParOf" srcId="{C4BB6B2B-DACD-45C4-8821-CFD8E7B10357}" destId="{EDEB01A5-0B9B-4420-B258-E2841A8ACE29}" srcOrd="1" destOrd="0" presId="urn:microsoft.com/office/officeart/2005/8/layout/hierarchy1"/>
    <dgm:cxn modelId="{BED95C01-D2CC-47B9-9AA0-0A3D6079F8DB}" type="presParOf" srcId="{EDEB01A5-0B9B-4420-B258-E2841A8ACE29}" destId="{AEF81B26-5E30-41D9-BEC5-320C74C8E4CA}" srcOrd="0" destOrd="0" presId="urn:microsoft.com/office/officeart/2005/8/layout/hierarchy1"/>
    <dgm:cxn modelId="{026546F9-C217-4170-BD0E-81F336BD4259}" type="presParOf" srcId="{EDEB01A5-0B9B-4420-B258-E2841A8ACE29}" destId="{51059D33-EB82-442D-91EF-8EAA00833664}" srcOrd="1" destOrd="0" presId="urn:microsoft.com/office/officeart/2005/8/layout/hierarchy1"/>
    <dgm:cxn modelId="{A86E5F72-4F79-4DC8-B691-673257822203}" type="presParOf" srcId="{51059D33-EB82-442D-91EF-8EAA00833664}" destId="{FB43CD0E-6316-4C76-925E-719C6E507885}" srcOrd="0" destOrd="0" presId="urn:microsoft.com/office/officeart/2005/8/layout/hierarchy1"/>
    <dgm:cxn modelId="{470D5CFD-0623-40AF-B83B-70C85DC3A0B2}" type="presParOf" srcId="{FB43CD0E-6316-4C76-925E-719C6E507885}" destId="{F00FBAF4-B89D-4EBE-8F41-768108A80DB1}" srcOrd="0" destOrd="0" presId="urn:microsoft.com/office/officeart/2005/8/layout/hierarchy1"/>
    <dgm:cxn modelId="{7036BB23-3F7E-4D5D-B5A1-C5F3D2E816DF}" type="presParOf" srcId="{FB43CD0E-6316-4C76-925E-719C6E507885}" destId="{9CC3350A-C922-4A8A-BDA4-A218C5518845}" srcOrd="1" destOrd="0" presId="urn:microsoft.com/office/officeart/2005/8/layout/hierarchy1"/>
    <dgm:cxn modelId="{9ACED376-DBCC-4BF2-ACDE-087D0B70BEE5}" type="presParOf" srcId="{51059D33-EB82-442D-91EF-8EAA00833664}" destId="{8A3B6E5E-7CA5-4CEF-A89F-37A76BD1A350}" srcOrd="1" destOrd="0" presId="urn:microsoft.com/office/officeart/2005/8/layout/hierarchy1"/>
    <dgm:cxn modelId="{448DA7E7-9C71-4640-925C-ACC9F11A3392}" type="presParOf" srcId="{8A3B6E5E-7CA5-4CEF-A89F-37A76BD1A350}" destId="{950AA2D4-6F1B-452C-BC75-C2E6E609DC9D}" srcOrd="0" destOrd="0" presId="urn:microsoft.com/office/officeart/2005/8/layout/hierarchy1"/>
    <dgm:cxn modelId="{141ECD9B-2F47-4146-B484-779D760B305B}" type="presParOf" srcId="{8A3B6E5E-7CA5-4CEF-A89F-37A76BD1A350}" destId="{8EB2BFBA-3F27-4E88-8682-7951E59C8654}" srcOrd="1" destOrd="0" presId="urn:microsoft.com/office/officeart/2005/8/layout/hierarchy1"/>
    <dgm:cxn modelId="{349AA973-4B52-4F26-BC7F-E9B5804E7488}" type="presParOf" srcId="{8EB2BFBA-3F27-4E88-8682-7951E59C8654}" destId="{B2472174-CB47-4573-8242-2A0738922EDC}" srcOrd="0" destOrd="0" presId="urn:microsoft.com/office/officeart/2005/8/layout/hierarchy1"/>
    <dgm:cxn modelId="{ACA2DB71-7968-46E2-A09F-DB2D0D2AE25E}" type="presParOf" srcId="{B2472174-CB47-4573-8242-2A0738922EDC}" destId="{EDC44E63-7384-4DAA-AA84-1D660EDF9DDF}" srcOrd="0" destOrd="0" presId="urn:microsoft.com/office/officeart/2005/8/layout/hierarchy1"/>
    <dgm:cxn modelId="{514ADC2E-D00C-4A68-B1E6-4CED3F8833F9}" type="presParOf" srcId="{B2472174-CB47-4573-8242-2A0738922EDC}" destId="{ECB32338-F2FB-4B22-8FB1-984C72200ABC}" srcOrd="1" destOrd="0" presId="urn:microsoft.com/office/officeart/2005/8/layout/hierarchy1"/>
    <dgm:cxn modelId="{86F28A28-9600-4540-B2F8-43B45F22C9C8}" type="presParOf" srcId="{8EB2BFBA-3F27-4E88-8682-7951E59C8654}" destId="{E7CC082D-9E78-4574-8377-4EC1269EFD4B}" srcOrd="1" destOrd="0" presId="urn:microsoft.com/office/officeart/2005/8/layout/hierarchy1"/>
    <dgm:cxn modelId="{8ECC01EB-70CF-4B15-A3FD-9C4EEADEEC11}" type="presParOf" srcId="{E7CC082D-9E78-4574-8377-4EC1269EFD4B}" destId="{FE2051C4-468D-400A-96E7-18B8E159A7A7}" srcOrd="0" destOrd="0" presId="urn:microsoft.com/office/officeart/2005/8/layout/hierarchy1"/>
    <dgm:cxn modelId="{611129CB-A446-47E0-A184-0B4A4F200089}" type="presParOf" srcId="{E7CC082D-9E78-4574-8377-4EC1269EFD4B}" destId="{E0DD24A6-6B6D-410A-B4F3-F9BDECA9CA37}" srcOrd="1" destOrd="0" presId="urn:microsoft.com/office/officeart/2005/8/layout/hierarchy1"/>
    <dgm:cxn modelId="{21B19E28-D6D4-42FD-8820-57452389F0CE}" type="presParOf" srcId="{E0DD24A6-6B6D-410A-B4F3-F9BDECA9CA37}" destId="{087A4E28-0203-4C6A-8AC1-049DA62ED120}" srcOrd="0" destOrd="0" presId="urn:microsoft.com/office/officeart/2005/8/layout/hierarchy1"/>
    <dgm:cxn modelId="{B41066AD-C4F6-47B9-8A42-13C313884350}" type="presParOf" srcId="{087A4E28-0203-4C6A-8AC1-049DA62ED120}" destId="{914DFF72-F5C3-40B0-AC51-7270A379C94E}" srcOrd="0" destOrd="0" presId="urn:microsoft.com/office/officeart/2005/8/layout/hierarchy1"/>
    <dgm:cxn modelId="{A22A70AF-6000-4596-9EA5-DD3FAB22603C}" type="presParOf" srcId="{087A4E28-0203-4C6A-8AC1-049DA62ED120}" destId="{2EFAB5FB-26B8-4234-8F78-421E7E973057}" srcOrd="1" destOrd="0" presId="urn:microsoft.com/office/officeart/2005/8/layout/hierarchy1"/>
    <dgm:cxn modelId="{23EEA481-97CF-4743-80B9-91404B88F19F}" type="presParOf" srcId="{E0DD24A6-6B6D-410A-B4F3-F9BDECA9CA37}" destId="{890EF8D6-7BC6-4F37-A5BE-D74873647E6D}" srcOrd="1" destOrd="0" presId="urn:microsoft.com/office/officeart/2005/8/layout/hierarchy1"/>
    <dgm:cxn modelId="{CC5991F9-74D5-456F-BCFF-99FD5714F4F6}" type="presParOf" srcId="{E7CC082D-9E78-4574-8377-4EC1269EFD4B}" destId="{55918E8A-5659-4108-8FAB-64199CA463C5}" srcOrd="2" destOrd="0" presId="urn:microsoft.com/office/officeart/2005/8/layout/hierarchy1"/>
    <dgm:cxn modelId="{AB6FE51F-54C5-4746-91FD-15F70C0470CA}" type="presParOf" srcId="{E7CC082D-9E78-4574-8377-4EC1269EFD4B}" destId="{53C134D2-C200-4C09-8BBB-400FB2F540B8}" srcOrd="3" destOrd="0" presId="urn:microsoft.com/office/officeart/2005/8/layout/hierarchy1"/>
    <dgm:cxn modelId="{A738E58E-A80F-4367-A12E-7B7355757E54}" type="presParOf" srcId="{53C134D2-C200-4C09-8BBB-400FB2F540B8}" destId="{17C2BB33-5619-437E-9C59-5AA1F5F72F72}" srcOrd="0" destOrd="0" presId="urn:microsoft.com/office/officeart/2005/8/layout/hierarchy1"/>
    <dgm:cxn modelId="{9CC29058-59BA-4ED6-8DA3-2A0E327DEBC7}" type="presParOf" srcId="{17C2BB33-5619-437E-9C59-5AA1F5F72F72}" destId="{74727370-38A3-4ED4-BDE2-8DB6D4039883}" srcOrd="0" destOrd="0" presId="urn:microsoft.com/office/officeart/2005/8/layout/hierarchy1"/>
    <dgm:cxn modelId="{DAA4EEAD-AB25-4325-83DE-D6EF839BF89F}" type="presParOf" srcId="{17C2BB33-5619-437E-9C59-5AA1F5F72F72}" destId="{8CB04917-532C-4E80-B9D7-AE7C8F1D42D4}" srcOrd="1" destOrd="0" presId="urn:microsoft.com/office/officeart/2005/8/layout/hierarchy1"/>
    <dgm:cxn modelId="{0F76A38F-9ACB-4B71-BFCD-3A8477E400AD}" type="presParOf" srcId="{53C134D2-C200-4C09-8BBB-400FB2F540B8}" destId="{46A5BCB0-2F29-49D9-BAF1-9D686AC121EB}" srcOrd="1" destOrd="0" presId="urn:microsoft.com/office/officeart/2005/8/layout/hierarchy1"/>
    <dgm:cxn modelId="{26649C57-EC47-41E2-A1C2-53D35D2489CA}" type="presParOf" srcId="{E7CC082D-9E78-4574-8377-4EC1269EFD4B}" destId="{578CCE58-9C0B-4AEB-A9E3-440A28A52870}" srcOrd="4" destOrd="0" presId="urn:microsoft.com/office/officeart/2005/8/layout/hierarchy1"/>
    <dgm:cxn modelId="{6E5FDAC9-2763-4916-AC68-BBE4714BC615}" type="presParOf" srcId="{E7CC082D-9E78-4574-8377-4EC1269EFD4B}" destId="{6DFA142A-60E5-4B38-A45A-D02DB82043DA}" srcOrd="5" destOrd="0" presId="urn:microsoft.com/office/officeart/2005/8/layout/hierarchy1"/>
    <dgm:cxn modelId="{53C79BFE-EFF1-4C02-B143-87D5BE948760}" type="presParOf" srcId="{6DFA142A-60E5-4B38-A45A-D02DB82043DA}" destId="{790A8CFA-910E-4DC0-8A47-505B407A6797}" srcOrd="0" destOrd="0" presId="urn:microsoft.com/office/officeart/2005/8/layout/hierarchy1"/>
    <dgm:cxn modelId="{05853B74-86ED-46FD-9F94-7FF7D69DE912}" type="presParOf" srcId="{790A8CFA-910E-4DC0-8A47-505B407A6797}" destId="{A4815A74-4C3F-4A6B-AACB-2602940DB41D}" srcOrd="0" destOrd="0" presId="urn:microsoft.com/office/officeart/2005/8/layout/hierarchy1"/>
    <dgm:cxn modelId="{45356211-1512-429C-BC9A-A710C621BD88}" type="presParOf" srcId="{790A8CFA-910E-4DC0-8A47-505B407A6797}" destId="{C8CCF262-1C48-4905-A944-7A1BA05581A9}" srcOrd="1" destOrd="0" presId="urn:microsoft.com/office/officeart/2005/8/layout/hierarchy1"/>
    <dgm:cxn modelId="{22B43CAC-6981-4055-9DAE-4045CACB5580}" type="presParOf" srcId="{6DFA142A-60E5-4B38-A45A-D02DB82043DA}" destId="{6E6480F6-8DF4-4DBF-A7CF-335699AAC3AD}" srcOrd="1" destOrd="0" presId="urn:microsoft.com/office/officeart/2005/8/layout/hierarchy1"/>
    <dgm:cxn modelId="{1485D7A6-2332-4DC9-81EA-7E68A9FB36DF}" type="presParOf" srcId="{E7CC082D-9E78-4574-8377-4EC1269EFD4B}" destId="{F715C3BE-37D8-4C08-8452-185B71688B11}" srcOrd="6" destOrd="0" presId="urn:microsoft.com/office/officeart/2005/8/layout/hierarchy1"/>
    <dgm:cxn modelId="{4AC6F0EC-1BBA-492F-8726-6559D791CABD}" type="presParOf" srcId="{E7CC082D-9E78-4574-8377-4EC1269EFD4B}" destId="{A2742191-E695-433B-83A2-7F720A39015A}" srcOrd="7" destOrd="0" presId="urn:microsoft.com/office/officeart/2005/8/layout/hierarchy1"/>
    <dgm:cxn modelId="{ED9C6B4A-25E3-4D5A-A803-E0264FE06FD0}" type="presParOf" srcId="{A2742191-E695-433B-83A2-7F720A39015A}" destId="{2F351214-EBD8-4195-BE4A-759C45D4BFFC}" srcOrd="0" destOrd="0" presId="urn:microsoft.com/office/officeart/2005/8/layout/hierarchy1"/>
    <dgm:cxn modelId="{034EB8EB-F1C6-46B8-AB87-406AAEF272C5}" type="presParOf" srcId="{2F351214-EBD8-4195-BE4A-759C45D4BFFC}" destId="{7339E71C-225C-4CC4-8949-78E4D2062D35}" srcOrd="0" destOrd="0" presId="urn:microsoft.com/office/officeart/2005/8/layout/hierarchy1"/>
    <dgm:cxn modelId="{8554C572-922F-4EEE-8146-98D17C8002A9}" type="presParOf" srcId="{2F351214-EBD8-4195-BE4A-759C45D4BFFC}" destId="{90154E4F-19C3-4D1F-BE70-3F728F457555}" srcOrd="1" destOrd="0" presId="urn:microsoft.com/office/officeart/2005/8/layout/hierarchy1"/>
    <dgm:cxn modelId="{D61FE11D-A059-4767-8CBB-E84BC1B5B696}" type="presParOf" srcId="{A2742191-E695-433B-83A2-7F720A39015A}" destId="{E3EA6979-9AF8-4245-94E9-25D2C6D552EC}" srcOrd="1" destOrd="0" presId="urn:microsoft.com/office/officeart/2005/8/layout/hierarchy1"/>
    <dgm:cxn modelId="{68BA9B41-51D6-43FD-B9FA-8623E4EA006A}" type="presParOf" srcId="{9235BC70-2F44-416A-96AE-A00EB2709C44}" destId="{289A611C-9A52-4AF4-88C3-952BCEE99176}" srcOrd="2" destOrd="0" presId="urn:microsoft.com/office/officeart/2005/8/layout/hierarchy1"/>
    <dgm:cxn modelId="{289DEE84-740A-4E95-BA2A-521A3E41514D}" type="presParOf" srcId="{9235BC70-2F44-416A-96AE-A00EB2709C44}" destId="{D87E92AF-B62B-4D73-A3AB-737B9417DC2D}" srcOrd="3" destOrd="0" presId="urn:microsoft.com/office/officeart/2005/8/layout/hierarchy1"/>
    <dgm:cxn modelId="{CBB6ECB2-761D-4CF8-B039-EF5BED19BD0F}" type="presParOf" srcId="{D87E92AF-B62B-4D73-A3AB-737B9417DC2D}" destId="{47ECE703-5EE8-4229-8A4F-44DC1FBD7310}" srcOrd="0" destOrd="0" presId="urn:microsoft.com/office/officeart/2005/8/layout/hierarchy1"/>
    <dgm:cxn modelId="{C99FB3DD-3F41-4D7E-B8C9-725DFEC1D0E9}" type="presParOf" srcId="{47ECE703-5EE8-4229-8A4F-44DC1FBD7310}" destId="{5616EA9A-C1C8-4C42-BEE0-B83598138007}" srcOrd="0" destOrd="0" presId="urn:microsoft.com/office/officeart/2005/8/layout/hierarchy1"/>
    <dgm:cxn modelId="{17EA3683-44A8-4D2E-AF75-DB3E75E8E3D9}" type="presParOf" srcId="{47ECE703-5EE8-4229-8A4F-44DC1FBD7310}" destId="{542E72C6-CCEB-474D-A400-0C5ACDBC6EE1}" srcOrd="1" destOrd="0" presId="urn:microsoft.com/office/officeart/2005/8/layout/hierarchy1"/>
    <dgm:cxn modelId="{539DC33A-2DB1-4652-B102-FFC217D90346}" type="presParOf" srcId="{D87E92AF-B62B-4D73-A3AB-737B9417DC2D}" destId="{7288CF36-900D-4FEE-9ACB-901487C7B9B1}" srcOrd="1" destOrd="0" presId="urn:microsoft.com/office/officeart/2005/8/layout/hierarchy1"/>
    <dgm:cxn modelId="{29C1C93F-5385-4E27-A93E-CB9B4284580E}" type="presParOf" srcId="{7288CF36-900D-4FEE-9ACB-901487C7B9B1}" destId="{365C0257-424C-4B65-9613-A832487A33F0}" srcOrd="0" destOrd="0" presId="urn:microsoft.com/office/officeart/2005/8/layout/hierarchy1"/>
    <dgm:cxn modelId="{72840533-2F7E-44AF-8E58-2D038458DA2E}" type="presParOf" srcId="{7288CF36-900D-4FEE-9ACB-901487C7B9B1}" destId="{4B81E74A-9202-4696-A58F-5E9909158E25}" srcOrd="1" destOrd="0" presId="urn:microsoft.com/office/officeart/2005/8/layout/hierarchy1"/>
    <dgm:cxn modelId="{8B90D26B-B9F9-45E9-B422-BF7EA61F21CB}" type="presParOf" srcId="{4B81E74A-9202-4696-A58F-5E9909158E25}" destId="{384EE2A5-C861-4DBC-AE1A-EC37E58FD415}" srcOrd="0" destOrd="0" presId="urn:microsoft.com/office/officeart/2005/8/layout/hierarchy1"/>
    <dgm:cxn modelId="{25C628B5-B085-431C-A34B-A0DF56F05C9A}" type="presParOf" srcId="{384EE2A5-C861-4DBC-AE1A-EC37E58FD415}" destId="{047C8123-D6C3-4A1C-9276-436634A12FEB}" srcOrd="0" destOrd="0" presId="urn:microsoft.com/office/officeart/2005/8/layout/hierarchy1"/>
    <dgm:cxn modelId="{9AC82FA2-F952-4890-833E-9DDC0824E62D}" type="presParOf" srcId="{384EE2A5-C861-4DBC-AE1A-EC37E58FD415}" destId="{E8CD7EB8-91D8-4791-B1A2-C00F40010CEC}" srcOrd="1" destOrd="0" presId="urn:microsoft.com/office/officeart/2005/8/layout/hierarchy1"/>
    <dgm:cxn modelId="{A5811052-AF21-4AC0-B00F-F3F8EB291BEE}" type="presParOf" srcId="{4B81E74A-9202-4696-A58F-5E9909158E25}" destId="{FB713B26-1324-4AD6-B9A9-CD4AFD9D63D1}" srcOrd="1" destOrd="0" presId="urn:microsoft.com/office/officeart/2005/8/layout/hierarchy1"/>
    <dgm:cxn modelId="{25B3326B-9F86-4EDD-AD89-EBB3CFA137AF}" type="presParOf" srcId="{C1EDB2F0-D86E-48AB-A999-70E8486E8BC5}" destId="{D110C32D-A307-472D-8BD1-8D9DD3603947}" srcOrd="2" destOrd="0" presId="urn:microsoft.com/office/officeart/2005/8/layout/hierarchy1"/>
    <dgm:cxn modelId="{B575EA24-D1C5-4A18-B140-9D8A37D80AFF}" type="presParOf" srcId="{C1EDB2F0-D86E-48AB-A999-70E8486E8BC5}" destId="{67C3D240-437B-4B24-B7AA-D247268C483E}" srcOrd="3" destOrd="0" presId="urn:microsoft.com/office/officeart/2005/8/layout/hierarchy1"/>
    <dgm:cxn modelId="{8C8D9D94-DC23-4B66-8440-730367EB280F}" type="presParOf" srcId="{67C3D240-437B-4B24-B7AA-D247268C483E}" destId="{FEF05039-44C6-42D6-B864-B048DD772319}" srcOrd="0" destOrd="0" presId="urn:microsoft.com/office/officeart/2005/8/layout/hierarchy1"/>
    <dgm:cxn modelId="{9477D54B-E2FA-4B9F-AA9D-E68E2D3B0501}" type="presParOf" srcId="{FEF05039-44C6-42D6-B864-B048DD772319}" destId="{476C7207-12C1-4036-8309-F072D912A8E7}" srcOrd="0" destOrd="0" presId="urn:microsoft.com/office/officeart/2005/8/layout/hierarchy1"/>
    <dgm:cxn modelId="{B17B62BC-81B4-41E8-9464-57811CF2FB9E}" type="presParOf" srcId="{FEF05039-44C6-42D6-B864-B048DD772319}" destId="{B13BA65D-529F-40FB-B23C-9DD68D327593}" srcOrd="1" destOrd="0" presId="urn:microsoft.com/office/officeart/2005/8/layout/hierarchy1"/>
    <dgm:cxn modelId="{AAE71EE3-515D-40E2-828C-20882B3543A7}" type="presParOf" srcId="{67C3D240-437B-4B24-B7AA-D247268C483E}" destId="{EDBB1008-1B8B-4D45-8E72-B91F6119DFBC}" srcOrd="1" destOrd="0" presId="urn:microsoft.com/office/officeart/2005/8/layout/hierarchy1"/>
    <dgm:cxn modelId="{D778CF61-DD3E-4FEA-95E9-CE2367656BBC}" type="presParOf" srcId="{C1EDB2F0-D86E-48AB-A999-70E8486E8BC5}" destId="{D3E1659B-DC1A-4676-86A7-F8E3EA4DF2C5}" srcOrd="4" destOrd="0" presId="urn:microsoft.com/office/officeart/2005/8/layout/hierarchy1"/>
    <dgm:cxn modelId="{F577EFDB-FD86-471D-8335-BC5B9C9ABF96}" type="presParOf" srcId="{C1EDB2F0-D86E-48AB-A999-70E8486E8BC5}" destId="{FD92D163-237A-4E23-AC84-50DE4B80EA46}" srcOrd="5" destOrd="0" presId="urn:microsoft.com/office/officeart/2005/8/layout/hierarchy1"/>
    <dgm:cxn modelId="{C23C7B25-CD64-4C9B-B0A6-9D5F57BF4B96}" type="presParOf" srcId="{FD92D163-237A-4E23-AC84-50DE4B80EA46}" destId="{9C607AB4-2880-45B9-8919-E8F2D99F8E35}" srcOrd="0" destOrd="0" presId="urn:microsoft.com/office/officeart/2005/8/layout/hierarchy1"/>
    <dgm:cxn modelId="{89C89AF9-81F5-47AC-A024-35AC30E79F68}" type="presParOf" srcId="{9C607AB4-2880-45B9-8919-E8F2D99F8E35}" destId="{23023783-304A-4984-9F36-D3F0CDDDC29E}" srcOrd="0" destOrd="0" presId="urn:microsoft.com/office/officeart/2005/8/layout/hierarchy1"/>
    <dgm:cxn modelId="{E6455991-2721-4149-9F6F-6B4EC16FC47C}" type="presParOf" srcId="{9C607AB4-2880-45B9-8919-E8F2D99F8E35}" destId="{5CDDD02A-6988-4B35-8468-59DE61330FE2}" srcOrd="1" destOrd="0" presId="urn:microsoft.com/office/officeart/2005/8/layout/hierarchy1"/>
    <dgm:cxn modelId="{B187B19D-38A3-470D-86A2-4C12E7AE43BB}" type="presParOf" srcId="{FD92D163-237A-4E23-AC84-50DE4B80EA46}" destId="{06F0B0FC-3F5F-4A89-82D3-19F994A61D4F}" srcOrd="1" destOrd="0" presId="urn:microsoft.com/office/officeart/2005/8/layout/hierarchy1"/>
    <dgm:cxn modelId="{71A96B49-3E9C-4F8B-A8F1-56E85D04A331}" type="presParOf" srcId="{06F0B0FC-3F5F-4A89-82D3-19F994A61D4F}" destId="{02AF40CC-D3A8-4174-A5A5-EB41D143B7E4}" srcOrd="0" destOrd="0" presId="urn:microsoft.com/office/officeart/2005/8/layout/hierarchy1"/>
    <dgm:cxn modelId="{DEF8CE67-5FB3-4E81-88E9-6CA5A5D4B419}" type="presParOf" srcId="{06F0B0FC-3F5F-4A89-82D3-19F994A61D4F}" destId="{C72960DC-4671-4C7A-A142-F0713F8ABC19}" srcOrd="1" destOrd="0" presId="urn:microsoft.com/office/officeart/2005/8/layout/hierarchy1"/>
    <dgm:cxn modelId="{30A026F3-9BE0-4150-A871-59C192A725FA}" type="presParOf" srcId="{C72960DC-4671-4C7A-A142-F0713F8ABC19}" destId="{95DEF661-C1FD-4B6F-BFCA-03043D183113}" srcOrd="0" destOrd="0" presId="urn:microsoft.com/office/officeart/2005/8/layout/hierarchy1"/>
    <dgm:cxn modelId="{5AFDDC60-2B6A-43F5-AE1A-19128D4DAC47}" type="presParOf" srcId="{95DEF661-C1FD-4B6F-BFCA-03043D183113}" destId="{A7C51114-052C-4811-8F2E-4E2D990A5D80}" srcOrd="0" destOrd="0" presId="urn:microsoft.com/office/officeart/2005/8/layout/hierarchy1"/>
    <dgm:cxn modelId="{DDBB048A-4D92-4546-8B15-1C219EA39192}" type="presParOf" srcId="{95DEF661-C1FD-4B6F-BFCA-03043D183113}" destId="{8A89B28E-0B90-41E8-8A6C-425C1B7E1D5B}" srcOrd="1" destOrd="0" presId="urn:microsoft.com/office/officeart/2005/8/layout/hierarchy1"/>
    <dgm:cxn modelId="{BDA2A091-72E1-4A81-A5A7-4D5D63AA4AFA}" type="presParOf" srcId="{C72960DC-4671-4C7A-A142-F0713F8ABC19}" destId="{1F2C5D37-F93C-4595-93AD-AE430C6F9FE4}" srcOrd="1" destOrd="0" presId="urn:microsoft.com/office/officeart/2005/8/layout/hierarchy1"/>
    <dgm:cxn modelId="{0DAFCDD8-0947-4803-9485-D41C9388C3B2}" type="presParOf" srcId="{1F2C5D37-F93C-4595-93AD-AE430C6F9FE4}" destId="{60D33756-3508-4255-9665-D0150D626180}" srcOrd="0" destOrd="0" presId="urn:microsoft.com/office/officeart/2005/8/layout/hierarchy1"/>
    <dgm:cxn modelId="{AE04718F-D30C-4261-91CE-2BCB21AEA736}" type="presParOf" srcId="{1F2C5D37-F93C-4595-93AD-AE430C6F9FE4}" destId="{E3BBA747-544C-4ED3-8820-5E18D001B0FD}" srcOrd="1" destOrd="0" presId="urn:microsoft.com/office/officeart/2005/8/layout/hierarchy1"/>
    <dgm:cxn modelId="{B07A4999-7CB2-49D5-97D4-6D488B36E260}" type="presParOf" srcId="{E3BBA747-544C-4ED3-8820-5E18D001B0FD}" destId="{C09DCFC8-DD9B-4950-BD97-02562296E202}" srcOrd="0" destOrd="0" presId="urn:microsoft.com/office/officeart/2005/8/layout/hierarchy1"/>
    <dgm:cxn modelId="{50DFCC61-F02F-496A-B748-D4759CCF8DFE}" type="presParOf" srcId="{C09DCFC8-DD9B-4950-BD97-02562296E202}" destId="{9748D970-0849-4EBD-9689-DB088DFCB0C5}" srcOrd="0" destOrd="0" presId="urn:microsoft.com/office/officeart/2005/8/layout/hierarchy1"/>
    <dgm:cxn modelId="{0D0C98A4-49F2-4851-8135-DDE83E4F4310}" type="presParOf" srcId="{C09DCFC8-DD9B-4950-BD97-02562296E202}" destId="{36CD27AC-546B-46ED-95BB-E48753F2319B}" srcOrd="1" destOrd="0" presId="urn:microsoft.com/office/officeart/2005/8/layout/hierarchy1"/>
    <dgm:cxn modelId="{AD8A605E-7E15-422E-87D1-316EEF66B755}" type="presParOf" srcId="{E3BBA747-544C-4ED3-8820-5E18D001B0FD}" destId="{D36E532E-F560-4A61-AF73-789D3AA17082}" srcOrd="1" destOrd="0" presId="urn:microsoft.com/office/officeart/2005/8/layout/hierarchy1"/>
    <dgm:cxn modelId="{4D59CBEC-40C5-41B4-B7D8-C583CFD269EC}" type="presParOf" srcId="{D36E532E-F560-4A61-AF73-789D3AA17082}" destId="{ED1113DC-D38C-4DC2-AEE2-548333BF4429}" srcOrd="0" destOrd="0" presId="urn:microsoft.com/office/officeart/2005/8/layout/hierarchy1"/>
    <dgm:cxn modelId="{84E968D6-F0C6-4AB5-A53A-F56DF0ADC6DF}" type="presParOf" srcId="{D36E532E-F560-4A61-AF73-789D3AA17082}" destId="{A67E39AA-43C0-4412-A44E-57B004652E35}" srcOrd="1" destOrd="0" presId="urn:microsoft.com/office/officeart/2005/8/layout/hierarchy1"/>
    <dgm:cxn modelId="{9425D3B5-8A5B-43C8-AD00-B9966DC869D6}" type="presParOf" srcId="{A67E39AA-43C0-4412-A44E-57B004652E35}" destId="{7095B2BB-B40F-4753-AA6D-7992E2C1756A}" srcOrd="0" destOrd="0" presId="urn:microsoft.com/office/officeart/2005/8/layout/hierarchy1"/>
    <dgm:cxn modelId="{573C387D-D91A-42DE-B97D-6FA899D41216}" type="presParOf" srcId="{7095B2BB-B40F-4753-AA6D-7992E2C1756A}" destId="{E985AEC9-76E2-4CC6-83AC-968742BED7E5}" srcOrd="0" destOrd="0" presId="urn:microsoft.com/office/officeart/2005/8/layout/hierarchy1"/>
    <dgm:cxn modelId="{B36044FC-FF5C-4374-9C6F-359F30F5C9F6}" type="presParOf" srcId="{7095B2BB-B40F-4753-AA6D-7992E2C1756A}" destId="{E73C3243-4A24-43B3-A2F9-7FA87677E583}" srcOrd="1" destOrd="0" presId="urn:microsoft.com/office/officeart/2005/8/layout/hierarchy1"/>
    <dgm:cxn modelId="{28CECE45-9BB6-40AD-8195-6DD7F48A2255}" type="presParOf" srcId="{A67E39AA-43C0-4412-A44E-57B004652E35}" destId="{2B721CFA-FDA5-4799-ACBE-9DD1A8F0B6A5}" srcOrd="1" destOrd="0" presId="urn:microsoft.com/office/officeart/2005/8/layout/hierarchy1"/>
    <dgm:cxn modelId="{AB13B545-0E48-4036-89E2-9D1261436C01}" type="presParOf" srcId="{2B721CFA-FDA5-4799-ACBE-9DD1A8F0B6A5}" destId="{86694275-EDC6-4C3A-920A-C44FF18DEF4B}" srcOrd="0" destOrd="0" presId="urn:microsoft.com/office/officeart/2005/8/layout/hierarchy1"/>
    <dgm:cxn modelId="{82C02EA5-4C03-47D1-8BC7-D660E9A67E18}" type="presParOf" srcId="{2B721CFA-FDA5-4799-ACBE-9DD1A8F0B6A5}" destId="{48CCA664-222E-4A24-86B6-1784E4D36141}" srcOrd="1" destOrd="0" presId="urn:microsoft.com/office/officeart/2005/8/layout/hierarchy1"/>
    <dgm:cxn modelId="{4AC38C5B-0CB6-402E-AC81-617B4CED34A9}" type="presParOf" srcId="{48CCA664-222E-4A24-86B6-1784E4D36141}" destId="{88A44B49-A671-4B31-B58D-52E7D8B36D36}" srcOrd="0" destOrd="0" presId="urn:microsoft.com/office/officeart/2005/8/layout/hierarchy1"/>
    <dgm:cxn modelId="{E3FC1966-74DD-43D3-90B4-7C33413E929A}" type="presParOf" srcId="{88A44B49-A671-4B31-B58D-52E7D8B36D36}" destId="{80EA91B3-4B72-446D-A463-585A85FD23C5}" srcOrd="0" destOrd="0" presId="urn:microsoft.com/office/officeart/2005/8/layout/hierarchy1"/>
    <dgm:cxn modelId="{B2AEFC2F-723F-4176-8484-DAA59DC30E34}" type="presParOf" srcId="{88A44B49-A671-4B31-B58D-52E7D8B36D36}" destId="{F9915D5F-64F4-4D1C-84AF-F58D14A3520C}" srcOrd="1" destOrd="0" presId="urn:microsoft.com/office/officeart/2005/8/layout/hierarchy1"/>
    <dgm:cxn modelId="{E7DD5573-D7A2-4CE5-A82D-13628C399DB4}" type="presParOf" srcId="{48CCA664-222E-4A24-86B6-1784E4D36141}" destId="{4A52E4A7-B503-49A0-BC40-A0F18ECB599B}" srcOrd="1" destOrd="0" presId="urn:microsoft.com/office/officeart/2005/8/layout/hierarchy1"/>
    <dgm:cxn modelId="{A3D5C8FD-1C1A-494A-A116-3046D4C9C942}" type="presParOf" srcId="{4A52E4A7-B503-49A0-BC40-A0F18ECB599B}" destId="{FE2A7C2E-6D59-4027-B69B-02B21CD747A1}" srcOrd="0" destOrd="0" presId="urn:microsoft.com/office/officeart/2005/8/layout/hierarchy1"/>
    <dgm:cxn modelId="{86B8626F-6207-4821-9898-493C4863E8DC}" type="presParOf" srcId="{4A52E4A7-B503-49A0-BC40-A0F18ECB599B}" destId="{A10DD00F-E1A7-4E87-9637-88F0BBED588D}" srcOrd="1" destOrd="0" presId="urn:microsoft.com/office/officeart/2005/8/layout/hierarchy1"/>
    <dgm:cxn modelId="{074A8BB5-FF99-4145-A370-C0C553CF9598}" type="presParOf" srcId="{A10DD00F-E1A7-4E87-9637-88F0BBED588D}" destId="{2ECCF64E-AAA5-4785-9258-5608C753F91B}" srcOrd="0" destOrd="0" presId="urn:microsoft.com/office/officeart/2005/8/layout/hierarchy1"/>
    <dgm:cxn modelId="{59F7FB72-B9F0-4385-9F5F-B52A079250AB}" type="presParOf" srcId="{2ECCF64E-AAA5-4785-9258-5608C753F91B}" destId="{CF9193A3-4A03-4F95-BF36-F02D8D44AA78}" srcOrd="0" destOrd="0" presId="urn:microsoft.com/office/officeart/2005/8/layout/hierarchy1"/>
    <dgm:cxn modelId="{5B1392FB-CD8C-4DDB-A7DF-71ACD34D87E9}" type="presParOf" srcId="{2ECCF64E-AAA5-4785-9258-5608C753F91B}" destId="{C5614DD2-245C-4723-9946-30AFBF7701B5}" srcOrd="1" destOrd="0" presId="urn:microsoft.com/office/officeart/2005/8/layout/hierarchy1"/>
    <dgm:cxn modelId="{C963E239-FBFA-4789-A47E-2F405006BED2}" type="presParOf" srcId="{A10DD00F-E1A7-4E87-9637-88F0BBED588D}" destId="{55ECC505-F02E-42BD-B952-56918FD69B08}" srcOrd="1" destOrd="0" presId="urn:microsoft.com/office/officeart/2005/8/layout/hierarchy1"/>
    <dgm:cxn modelId="{D23132BF-8512-41A9-A33B-90DC21FAC10B}" type="presParOf" srcId="{4A52E4A7-B503-49A0-BC40-A0F18ECB599B}" destId="{04E84894-4579-4561-920E-35367D18FDE1}" srcOrd="2" destOrd="0" presId="urn:microsoft.com/office/officeart/2005/8/layout/hierarchy1"/>
    <dgm:cxn modelId="{0DF2F8AC-C98F-426A-8E72-EF61FBE6A1A7}" type="presParOf" srcId="{4A52E4A7-B503-49A0-BC40-A0F18ECB599B}" destId="{D2AAB6CE-818B-448A-8C52-E0A43B3F4641}" srcOrd="3" destOrd="0" presId="urn:microsoft.com/office/officeart/2005/8/layout/hierarchy1"/>
    <dgm:cxn modelId="{324C4794-C4C9-4DEB-B11B-E29A2DC7F6B8}" type="presParOf" srcId="{D2AAB6CE-818B-448A-8C52-E0A43B3F4641}" destId="{F73359F7-C299-4546-B51B-A277E637CE31}" srcOrd="0" destOrd="0" presId="urn:microsoft.com/office/officeart/2005/8/layout/hierarchy1"/>
    <dgm:cxn modelId="{1D67C4E8-AEE2-462C-AF6C-48D8D0868B8C}" type="presParOf" srcId="{F73359F7-C299-4546-B51B-A277E637CE31}" destId="{20CF2007-3C0D-4A8D-97F4-64C1BAE265D3}" srcOrd="0" destOrd="0" presId="urn:microsoft.com/office/officeart/2005/8/layout/hierarchy1"/>
    <dgm:cxn modelId="{9DA8B015-621D-459C-A012-5E46EAA981D6}" type="presParOf" srcId="{F73359F7-C299-4546-B51B-A277E637CE31}" destId="{E425214D-A521-400B-B76D-8D0FF3C5DC9C}" srcOrd="1" destOrd="0" presId="urn:microsoft.com/office/officeart/2005/8/layout/hierarchy1"/>
    <dgm:cxn modelId="{6F12821E-E9B6-4651-8371-460BC72D4A47}" type="presParOf" srcId="{D2AAB6CE-818B-448A-8C52-E0A43B3F4641}" destId="{10FEAE8D-C643-4358-80C0-0266BAD9BAB8}" srcOrd="1" destOrd="0" presId="urn:microsoft.com/office/officeart/2005/8/layout/hierarchy1"/>
    <dgm:cxn modelId="{5BD8E40D-433E-4697-B22F-4B751B9E8AD9}" type="presParOf" srcId="{10FEAE8D-C643-4358-80C0-0266BAD9BAB8}" destId="{5169396D-4B12-41C7-96CA-86831C58438F}" srcOrd="0" destOrd="0" presId="urn:microsoft.com/office/officeart/2005/8/layout/hierarchy1"/>
    <dgm:cxn modelId="{5962AED5-EDA3-44E1-9178-EC94501E7174}" type="presParOf" srcId="{10FEAE8D-C643-4358-80C0-0266BAD9BAB8}" destId="{225897EB-D500-424E-88BF-C44EA2A376A5}" srcOrd="1" destOrd="0" presId="urn:microsoft.com/office/officeart/2005/8/layout/hierarchy1"/>
    <dgm:cxn modelId="{9B764678-88F7-4C77-BB9C-2E0B762DF466}" type="presParOf" srcId="{225897EB-D500-424E-88BF-C44EA2A376A5}" destId="{177A7F83-5D0D-49E9-AF1D-1C7C31E24249}" srcOrd="0" destOrd="0" presId="urn:microsoft.com/office/officeart/2005/8/layout/hierarchy1"/>
    <dgm:cxn modelId="{C79934C4-77B7-4F7D-9DA0-CA201DBFE6E5}" type="presParOf" srcId="{177A7F83-5D0D-49E9-AF1D-1C7C31E24249}" destId="{193B5D59-3240-4C69-8648-69C436ABDD46}" srcOrd="0" destOrd="0" presId="urn:microsoft.com/office/officeart/2005/8/layout/hierarchy1"/>
    <dgm:cxn modelId="{BE41EA4A-A976-42F5-82DE-0E3FD31D2AC2}" type="presParOf" srcId="{177A7F83-5D0D-49E9-AF1D-1C7C31E24249}" destId="{F5734E11-B0ED-4FB6-A7EC-C20C01C399BC}" srcOrd="1" destOrd="0" presId="urn:microsoft.com/office/officeart/2005/8/layout/hierarchy1"/>
    <dgm:cxn modelId="{1576BF8C-00AA-456A-A921-CAD47B7F04D9}" type="presParOf" srcId="{225897EB-D500-424E-88BF-C44EA2A376A5}" destId="{3861F3DF-0F16-4176-8AB7-B5E03F1BA237}" srcOrd="1" destOrd="0" presId="urn:microsoft.com/office/officeart/2005/8/layout/hierarchy1"/>
    <dgm:cxn modelId="{3313F6F5-71BA-4237-82BA-DB5901743E9B}" type="presParOf" srcId="{10FEAE8D-C643-4358-80C0-0266BAD9BAB8}" destId="{76A19049-F859-4C83-91A5-F0165DA3A7C3}" srcOrd="2" destOrd="0" presId="urn:microsoft.com/office/officeart/2005/8/layout/hierarchy1"/>
    <dgm:cxn modelId="{D89193DC-EA01-4B3A-8855-531486AC44A7}" type="presParOf" srcId="{10FEAE8D-C643-4358-80C0-0266BAD9BAB8}" destId="{A1E82FE4-3799-49C1-A8B6-724709E4F833}" srcOrd="3" destOrd="0" presId="urn:microsoft.com/office/officeart/2005/8/layout/hierarchy1"/>
    <dgm:cxn modelId="{BE7F6029-DBB4-4FC3-95EA-5B4531FDC2BD}" type="presParOf" srcId="{A1E82FE4-3799-49C1-A8B6-724709E4F833}" destId="{47077682-6520-43C5-B118-FB65FB2B16EC}" srcOrd="0" destOrd="0" presId="urn:microsoft.com/office/officeart/2005/8/layout/hierarchy1"/>
    <dgm:cxn modelId="{3C67885B-A43A-423A-8B83-EAE1F53C572D}" type="presParOf" srcId="{47077682-6520-43C5-B118-FB65FB2B16EC}" destId="{1DADDCEA-6AEF-4C5E-9DF8-3BA07C20CCD9}" srcOrd="0" destOrd="0" presId="urn:microsoft.com/office/officeart/2005/8/layout/hierarchy1"/>
    <dgm:cxn modelId="{BACF266E-2D18-4FC0-807F-E6A485BA615E}" type="presParOf" srcId="{47077682-6520-43C5-B118-FB65FB2B16EC}" destId="{3E5C2747-408B-44C5-A047-5827DAE1DF10}" srcOrd="1" destOrd="0" presId="urn:microsoft.com/office/officeart/2005/8/layout/hierarchy1"/>
    <dgm:cxn modelId="{4A907791-425E-49FC-A279-00A0945C3A74}" type="presParOf" srcId="{A1E82FE4-3799-49C1-A8B6-724709E4F833}" destId="{6F3AC0D5-5C39-47D0-B8C3-7765609756E5}" srcOrd="1" destOrd="0" presId="urn:microsoft.com/office/officeart/2005/8/layout/hierarchy1"/>
    <dgm:cxn modelId="{C2EFD6B7-EAB8-4940-80EC-9988A1F9A253}" type="presParOf" srcId="{10FEAE8D-C643-4358-80C0-0266BAD9BAB8}" destId="{EF62D5B7-46C6-47F1-9EA1-B222E8C04F9E}" srcOrd="4" destOrd="0" presId="urn:microsoft.com/office/officeart/2005/8/layout/hierarchy1"/>
    <dgm:cxn modelId="{B3764724-03D6-4E76-9281-E5738ABAC821}" type="presParOf" srcId="{10FEAE8D-C643-4358-80C0-0266BAD9BAB8}" destId="{BCC45FE2-998C-4A91-A71A-06F7D318892B}" srcOrd="5" destOrd="0" presId="urn:microsoft.com/office/officeart/2005/8/layout/hierarchy1"/>
    <dgm:cxn modelId="{2EFB0A12-0650-47F8-B337-7F478CA3952F}" type="presParOf" srcId="{BCC45FE2-998C-4A91-A71A-06F7D318892B}" destId="{1E7688F7-2AD4-47F1-94D4-4D9A83F13F12}" srcOrd="0" destOrd="0" presId="urn:microsoft.com/office/officeart/2005/8/layout/hierarchy1"/>
    <dgm:cxn modelId="{C892A238-0850-4494-A0FA-0DAB57B6AB1D}" type="presParOf" srcId="{1E7688F7-2AD4-47F1-94D4-4D9A83F13F12}" destId="{0F04C5F3-346B-4FA4-82CF-B385B5B95697}" srcOrd="0" destOrd="0" presId="urn:microsoft.com/office/officeart/2005/8/layout/hierarchy1"/>
    <dgm:cxn modelId="{B8CE79F5-0BE6-4F8C-8B90-A8947579CD62}" type="presParOf" srcId="{1E7688F7-2AD4-47F1-94D4-4D9A83F13F12}" destId="{4E97D6CE-8999-4EEE-B1FC-57355EB52831}" srcOrd="1" destOrd="0" presId="urn:microsoft.com/office/officeart/2005/8/layout/hierarchy1"/>
    <dgm:cxn modelId="{92D7C900-D805-4881-A9E3-8B6F36944350}" type="presParOf" srcId="{BCC45FE2-998C-4A91-A71A-06F7D318892B}" destId="{7BFE8AAF-A80E-4A52-886B-1D51C8AD912D}" srcOrd="1" destOrd="0" presId="urn:microsoft.com/office/officeart/2005/8/layout/hierarchy1"/>
    <dgm:cxn modelId="{6000DCAD-319A-4305-86FA-D9588BD52BE4}" type="presParOf" srcId="{10FEAE8D-C643-4358-80C0-0266BAD9BAB8}" destId="{04A4AAAC-15F0-4915-B25A-150B52D19197}" srcOrd="6" destOrd="0" presId="urn:microsoft.com/office/officeart/2005/8/layout/hierarchy1"/>
    <dgm:cxn modelId="{6E4C247C-EC8D-4C12-A9AF-3110B169DA7D}" type="presParOf" srcId="{10FEAE8D-C643-4358-80C0-0266BAD9BAB8}" destId="{BFE5EB27-1FCF-4B19-BFDA-CD5B810280C1}" srcOrd="7" destOrd="0" presId="urn:microsoft.com/office/officeart/2005/8/layout/hierarchy1"/>
    <dgm:cxn modelId="{68DFE409-D2DD-49C7-B258-1CE002281C0A}" type="presParOf" srcId="{BFE5EB27-1FCF-4B19-BFDA-CD5B810280C1}" destId="{CA7C1683-AC43-48CA-9C3D-829380959993}" srcOrd="0" destOrd="0" presId="urn:microsoft.com/office/officeart/2005/8/layout/hierarchy1"/>
    <dgm:cxn modelId="{D7284E6E-6A7D-4E9B-9EE5-4C1AE143A9CD}" type="presParOf" srcId="{CA7C1683-AC43-48CA-9C3D-829380959993}" destId="{CCC3DE64-3559-4E11-909A-F3F6B2EDEC28}" srcOrd="0" destOrd="0" presId="urn:microsoft.com/office/officeart/2005/8/layout/hierarchy1"/>
    <dgm:cxn modelId="{68DA5846-8C74-44C6-AF68-6133D5181814}" type="presParOf" srcId="{CA7C1683-AC43-48CA-9C3D-829380959993}" destId="{45CA6520-4DCA-4644-9757-EC97D2402D3E}" srcOrd="1" destOrd="0" presId="urn:microsoft.com/office/officeart/2005/8/layout/hierarchy1"/>
    <dgm:cxn modelId="{CC77559A-EA9C-4521-B8C1-E2285B3511C0}" type="presParOf" srcId="{BFE5EB27-1FCF-4B19-BFDA-CD5B810280C1}" destId="{9F63AB51-7A63-4E7F-A9FF-A00DD5EC24BE}" srcOrd="1" destOrd="0" presId="urn:microsoft.com/office/officeart/2005/8/layout/hierarchy1"/>
    <dgm:cxn modelId="{1C874421-5457-4689-9ECE-85D4A3A4A3D0}" type="presParOf" srcId="{1F2C5D37-F93C-4595-93AD-AE430C6F9FE4}" destId="{69C85A80-E777-4E44-B59C-A7DADBC30506}" srcOrd="2" destOrd="0" presId="urn:microsoft.com/office/officeart/2005/8/layout/hierarchy1"/>
    <dgm:cxn modelId="{9C8F379F-BD80-4D86-968A-DB76908E5DED}" type="presParOf" srcId="{1F2C5D37-F93C-4595-93AD-AE430C6F9FE4}" destId="{5317B54C-4FE9-4693-88FA-C47ADBAF35FC}" srcOrd="3" destOrd="0" presId="urn:microsoft.com/office/officeart/2005/8/layout/hierarchy1"/>
    <dgm:cxn modelId="{6D87E924-EAC5-4395-A295-3DDBFD655A18}" type="presParOf" srcId="{5317B54C-4FE9-4693-88FA-C47ADBAF35FC}" destId="{831D84C2-CA1E-456C-A9A1-DC01329956F8}" srcOrd="0" destOrd="0" presId="urn:microsoft.com/office/officeart/2005/8/layout/hierarchy1"/>
    <dgm:cxn modelId="{C7F41194-14A7-47EC-A8AD-248D7A827C7A}" type="presParOf" srcId="{831D84C2-CA1E-456C-A9A1-DC01329956F8}" destId="{3859B770-CE6B-46F2-B1AF-F86E9C0E909B}" srcOrd="0" destOrd="0" presId="urn:microsoft.com/office/officeart/2005/8/layout/hierarchy1"/>
    <dgm:cxn modelId="{6A64BE31-4D9D-4C18-84E3-6947E7051204}" type="presParOf" srcId="{831D84C2-CA1E-456C-A9A1-DC01329956F8}" destId="{587E5159-ED7E-4F27-A414-FA8BA6582440}" srcOrd="1" destOrd="0" presId="urn:microsoft.com/office/officeart/2005/8/layout/hierarchy1"/>
    <dgm:cxn modelId="{3728B8B1-A56B-4958-86E0-1F3DD4A6978A}" type="presParOf" srcId="{5317B54C-4FE9-4693-88FA-C47ADBAF35FC}" destId="{36F35595-2A2E-4AFA-B17E-BE9B821424F7}" srcOrd="1" destOrd="0" presId="urn:microsoft.com/office/officeart/2005/8/layout/hierarchy1"/>
    <dgm:cxn modelId="{B4A21B4F-BB61-41E7-BE2F-D38CC7AFE296}" type="presParOf" srcId="{36F35595-2A2E-4AFA-B17E-BE9B821424F7}" destId="{AEFA1568-7562-42A6-89C2-4A43302D4AA4}" srcOrd="0" destOrd="0" presId="urn:microsoft.com/office/officeart/2005/8/layout/hierarchy1"/>
    <dgm:cxn modelId="{D79D4471-D80A-4E52-BBD9-046762F6E794}" type="presParOf" srcId="{36F35595-2A2E-4AFA-B17E-BE9B821424F7}" destId="{42C969FB-D36F-46E1-A9A9-E883A3109895}" srcOrd="1" destOrd="0" presId="urn:microsoft.com/office/officeart/2005/8/layout/hierarchy1"/>
    <dgm:cxn modelId="{4A51A42B-DCE4-447C-839A-7B3241460A4F}" type="presParOf" srcId="{42C969FB-D36F-46E1-A9A9-E883A3109895}" destId="{2D8F8760-2686-4583-B47C-316A3F9F1974}" srcOrd="0" destOrd="0" presId="urn:microsoft.com/office/officeart/2005/8/layout/hierarchy1"/>
    <dgm:cxn modelId="{57973D2E-702A-4F07-9D54-0AE8D6F214AC}" type="presParOf" srcId="{2D8F8760-2686-4583-B47C-316A3F9F1974}" destId="{C34F6F0C-148E-4D1C-92FD-F422B50F3DC4}" srcOrd="0" destOrd="0" presId="urn:microsoft.com/office/officeart/2005/8/layout/hierarchy1"/>
    <dgm:cxn modelId="{6D9B6D50-150D-42D8-8ED8-6E7C763CAB79}" type="presParOf" srcId="{2D8F8760-2686-4583-B47C-316A3F9F1974}" destId="{25DFBC99-8FBF-474D-9140-552C9C42B10C}" srcOrd="1" destOrd="0" presId="urn:microsoft.com/office/officeart/2005/8/layout/hierarchy1"/>
    <dgm:cxn modelId="{B7972D2D-DCC6-4E48-BAC3-D830FF7B3041}" type="presParOf" srcId="{42C969FB-D36F-46E1-A9A9-E883A3109895}" destId="{B6A50D7C-2CA5-42DB-AEE0-01829DB5DBD1}" srcOrd="1" destOrd="0" presId="urn:microsoft.com/office/officeart/2005/8/layout/hierarchy1"/>
    <dgm:cxn modelId="{D3074C86-12C8-4E4B-A1EE-11DDAE90BCDA}" type="presParOf" srcId="{B6A50D7C-2CA5-42DB-AEE0-01829DB5DBD1}" destId="{FC82BA70-EF89-4D7A-A658-C3BC496A1D46}" srcOrd="0" destOrd="0" presId="urn:microsoft.com/office/officeart/2005/8/layout/hierarchy1"/>
    <dgm:cxn modelId="{58E85923-1362-4F51-B39F-B4099418FD5E}" type="presParOf" srcId="{B6A50D7C-2CA5-42DB-AEE0-01829DB5DBD1}" destId="{23BF06E3-AE7F-44A7-9E58-827FBE590AEB}" srcOrd="1" destOrd="0" presId="urn:microsoft.com/office/officeart/2005/8/layout/hierarchy1"/>
    <dgm:cxn modelId="{1D09803A-A585-4FF8-9DF8-D5A6CEBAFA3F}" type="presParOf" srcId="{23BF06E3-AE7F-44A7-9E58-827FBE590AEB}" destId="{78DDD90E-75DB-4323-A1A9-BB67186A3B88}" srcOrd="0" destOrd="0" presId="urn:microsoft.com/office/officeart/2005/8/layout/hierarchy1"/>
    <dgm:cxn modelId="{465C04E8-DA28-487F-A968-6A200AFB2056}" type="presParOf" srcId="{78DDD90E-75DB-4323-A1A9-BB67186A3B88}" destId="{270DA165-F78E-477C-AB1D-7895F240F042}" srcOrd="0" destOrd="0" presId="urn:microsoft.com/office/officeart/2005/8/layout/hierarchy1"/>
    <dgm:cxn modelId="{C60B2B8A-0495-4434-A618-3D96615E4F69}" type="presParOf" srcId="{78DDD90E-75DB-4323-A1A9-BB67186A3B88}" destId="{8E70D585-64DE-4BFA-B888-A1D9C0AB8650}" srcOrd="1" destOrd="0" presId="urn:microsoft.com/office/officeart/2005/8/layout/hierarchy1"/>
    <dgm:cxn modelId="{A78D8BBF-C025-400A-B378-2729A902BCEB}" type="presParOf" srcId="{23BF06E3-AE7F-44A7-9E58-827FBE590AEB}" destId="{641AF3B8-7C6C-42EC-8526-693BF2F3854F}" srcOrd="1" destOrd="0" presId="urn:microsoft.com/office/officeart/2005/8/layout/hierarchy1"/>
    <dgm:cxn modelId="{B5FD84AD-C34F-495F-9E55-2EA5414C56D4}" type="presParOf" srcId="{B6A50D7C-2CA5-42DB-AEE0-01829DB5DBD1}" destId="{0C9B8AE0-73F2-40B5-B7F3-F1E0532C32DD}" srcOrd="2" destOrd="0" presId="urn:microsoft.com/office/officeart/2005/8/layout/hierarchy1"/>
    <dgm:cxn modelId="{DD975DFB-5400-4C7A-A08A-6B5E8CD77410}" type="presParOf" srcId="{B6A50D7C-2CA5-42DB-AEE0-01829DB5DBD1}" destId="{82D6AAC5-6440-4E0C-8469-82142C4783F6}" srcOrd="3" destOrd="0" presId="urn:microsoft.com/office/officeart/2005/8/layout/hierarchy1"/>
    <dgm:cxn modelId="{4F31F37C-042C-4D72-B1A4-CC95A62971B8}" type="presParOf" srcId="{82D6AAC5-6440-4E0C-8469-82142C4783F6}" destId="{A66041E3-07A7-459E-8C8E-A4154E253DC8}" srcOrd="0" destOrd="0" presId="urn:microsoft.com/office/officeart/2005/8/layout/hierarchy1"/>
    <dgm:cxn modelId="{52AD47CC-4ADB-4F19-BB2A-2E24B0D3555C}" type="presParOf" srcId="{A66041E3-07A7-459E-8C8E-A4154E253DC8}" destId="{AEE90EC0-A073-4B1C-96D8-4D4DF357E510}" srcOrd="0" destOrd="0" presId="urn:microsoft.com/office/officeart/2005/8/layout/hierarchy1"/>
    <dgm:cxn modelId="{761F87E3-CB3C-4A60-8D8E-D637EB991968}" type="presParOf" srcId="{A66041E3-07A7-459E-8C8E-A4154E253DC8}" destId="{6CB8B749-5ADE-44BE-8469-BB7E0FE69ECA}" srcOrd="1" destOrd="0" presId="urn:microsoft.com/office/officeart/2005/8/layout/hierarchy1"/>
    <dgm:cxn modelId="{C3BD69DD-EB2F-4822-A964-0414EDEED9AB}" type="presParOf" srcId="{82D6AAC5-6440-4E0C-8469-82142C4783F6}" destId="{DD53410A-2CDE-4F0E-B12A-6E3AA65125EF}" srcOrd="1" destOrd="0" presId="urn:microsoft.com/office/officeart/2005/8/layout/hierarchy1"/>
    <dgm:cxn modelId="{C5BCADEF-9E88-46D2-9CF5-77129927576D}" type="presParOf" srcId="{B6A50D7C-2CA5-42DB-AEE0-01829DB5DBD1}" destId="{16C9FDCC-F3A2-447B-92B6-11A9A7AF5464}" srcOrd="4" destOrd="0" presId="urn:microsoft.com/office/officeart/2005/8/layout/hierarchy1"/>
    <dgm:cxn modelId="{728A4A1A-F11D-45BC-813C-8D46AB434B00}" type="presParOf" srcId="{B6A50D7C-2CA5-42DB-AEE0-01829DB5DBD1}" destId="{B8AC72F0-4224-4BA7-AEEE-49F14EDB7349}" srcOrd="5" destOrd="0" presId="urn:microsoft.com/office/officeart/2005/8/layout/hierarchy1"/>
    <dgm:cxn modelId="{F5A77776-9527-4B44-9DC5-508356B52FE1}" type="presParOf" srcId="{B8AC72F0-4224-4BA7-AEEE-49F14EDB7349}" destId="{756337AE-2E7C-457D-9C08-72E9D9C74F2D}" srcOrd="0" destOrd="0" presId="urn:microsoft.com/office/officeart/2005/8/layout/hierarchy1"/>
    <dgm:cxn modelId="{D3B48FE0-1918-4CB1-9686-8438D06FAA1D}" type="presParOf" srcId="{756337AE-2E7C-457D-9C08-72E9D9C74F2D}" destId="{B17F88D1-6964-4905-8CCF-5F7894524531}" srcOrd="0" destOrd="0" presId="urn:microsoft.com/office/officeart/2005/8/layout/hierarchy1"/>
    <dgm:cxn modelId="{DAF5659C-9E11-4C55-AE70-FDB78E64B268}" type="presParOf" srcId="{756337AE-2E7C-457D-9C08-72E9D9C74F2D}" destId="{1383AF04-5C55-41F3-BDFF-0AFCE49A243B}" srcOrd="1" destOrd="0" presId="urn:microsoft.com/office/officeart/2005/8/layout/hierarchy1"/>
    <dgm:cxn modelId="{1F835240-752A-431C-8D66-3A6CC02CA9F5}" type="presParOf" srcId="{B8AC72F0-4224-4BA7-AEEE-49F14EDB7349}" destId="{6AEC9B68-01F8-4D55-83A8-5E789FC00DBF}" srcOrd="1" destOrd="0" presId="urn:microsoft.com/office/officeart/2005/8/layout/hierarchy1"/>
    <dgm:cxn modelId="{3A7FA601-52BF-453B-9286-D50B77D0AA85}" type="presParOf" srcId="{B6A50D7C-2CA5-42DB-AEE0-01829DB5DBD1}" destId="{BE662E65-9AE4-4434-974E-28FB4104C4F6}" srcOrd="6" destOrd="0" presId="urn:microsoft.com/office/officeart/2005/8/layout/hierarchy1"/>
    <dgm:cxn modelId="{9DB55CF7-D2D5-4830-9F43-C6C98ED1433A}" type="presParOf" srcId="{B6A50D7C-2CA5-42DB-AEE0-01829DB5DBD1}" destId="{139DE309-D676-4E02-B471-52AE961CDFF2}" srcOrd="7" destOrd="0" presId="urn:microsoft.com/office/officeart/2005/8/layout/hierarchy1"/>
    <dgm:cxn modelId="{450567A9-C5C9-4028-B648-D214D08CCA8F}" type="presParOf" srcId="{139DE309-D676-4E02-B471-52AE961CDFF2}" destId="{8AB4497D-DBEC-4ACA-8508-FC9592093BDF}" srcOrd="0" destOrd="0" presId="urn:microsoft.com/office/officeart/2005/8/layout/hierarchy1"/>
    <dgm:cxn modelId="{2685FFE5-17DD-4654-AEEC-7B363AF03C49}" type="presParOf" srcId="{8AB4497D-DBEC-4ACA-8508-FC9592093BDF}" destId="{253435A5-332C-4AEE-8E65-CD61B61BC51B}" srcOrd="0" destOrd="0" presId="urn:microsoft.com/office/officeart/2005/8/layout/hierarchy1"/>
    <dgm:cxn modelId="{97924EF9-AEED-4675-AC0C-31FE2FE83251}" type="presParOf" srcId="{8AB4497D-DBEC-4ACA-8508-FC9592093BDF}" destId="{87536665-AE5E-4BB6-B241-C877B57C570A}" srcOrd="1" destOrd="0" presId="urn:microsoft.com/office/officeart/2005/8/layout/hierarchy1"/>
    <dgm:cxn modelId="{C240873F-5573-4DB4-8A31-7F0077BFD90D}" type="presParOf" srcId="{139DE309-D676-4E02-B471-52AE961CDFF2}" destId="{738650EE-3129-4D95-B786-168900A77D88}" srcOrd="1" destOrd="0" presId="urn:microsoft.com/office/officeart/2005/8/layout/hierarchy1"/>
    <dgm:cxn modelId="{998441D2-98CE-46AD-A089-9999B18CEB45}" type="presParOf" srcId="{B6A50D7C-2CA5-42DB-AEE0-01829DB5DBD1}" destId="{1CB098DA-F162-4480-929A-29EC3C7E98D2}" srcOrd="8" destOrd="0" presId="urn:microsoft.com/office/officeart/2005/8/layout/hierarchy1"/>
    <dgm:cxn modelId="{8145BD51-D6E7-4EFA-BDCE-C88C5B4B2256}" type="presParOf" srcId="{B6A50D7C-2CA5-42DB-AEE0-01829DB5DBD1}" destId="{40D67CC8-D107-4092-ABA7-DA131711F3F1}" srcOrd="9" destOrd="0" presId="urn:microsoft.com/office/officeart/2005/8/layout/hierarchy1"/>
    <dgm:cxn modelId="{6100EE19-A39C-47E0-978C-763EA8D54DD4}" type="presParOf" srcId="{40D67CC8-D107-4092-ABA7-DA131711F3F1}" destId="{66CB331F-02AD-4EFE-9823-BCB7562ADFCB}" srcOrd="0" destOrd="0" presId="urn:microsoft.com/office/officeart/2005/8/layout/hierarchy1"/>
    <dgm:cxn modelId="{6A263255-8F55-4813-BB51-B5EAA3E57E2A}" type="presParOf" srcId="{66CB331F-02AD-4EFE-9823-BCB7562ADFCB}" destId="{29E1D9C2-8B1C-4656-B240-48C53D5BAF34}" srcOrd="0" destOrd="0" presId="urn:microsoft.com/office/officeart/2005/8/layout/hierarchy1"/>
    <dgm:cxn modelId="{C08074AE-80E5-42E4-84F7-072C93477EFE}" type="presParOf" srcId="{66CB331F-02AD-4EFE-9823-BCB7562ADFCB}" destId="{7FD2265A-C504-4333-8926-B039B1EDC28A}" srcOrd="1" destOrd="0" presId="urn:microsoft.com/office/officeart/2005/8/layout/hierarchy1"/>
    <dgm:cxn modelId="{B338EF36-3F54-47E9-A9ED-1FA068766562}" type="presParOf" srcId="{40D67CC8-D107-4092-ABA7-DA131711F3F1}" destId="{97B00CB8-729F-4421-9F49-2D163D0AA209}" srcOrd="1" destOrd="0" presId="urn:microsoft.com/office/officeart/2005/8/layout/hierarchy1"/>
    <dgm:cxn modelId="{2375117E-A8BB-408D-A9A4-90116A48E0B3}" type="presParOf" srcId="{B6A50D7C-2CA5-42DB-AEE0-01829DB5DBD1}" destId="{4E583692-7111-481C-B843-43A74E44EFCD}" srcOrd="10" destOrd="0" presId="urn:microsoft.com/office/officeart/2005/8/layout/hierarchy1"/>
    <dgm:cxn modelId="{CB4A4EC3-719A-4E3C-A0BD-09388BE05685}" type="presParOf" srcId="{B6A50D7C-2CA5-42DB-AEE0-01829DB5DBD1}" destId="{232034E8-F8B2-4BE4-9553-62E0D3EBBF6A}" srcOrd="11" destOrd="0" presId="urn:microsoft.com/office/officeart/2005/8/layout/hierarchy1"/>
    <dgm:cxn modelId="{BFDDEA09-9C8F-4296-A44A-802620BDA4BF}" type="presParOf" srcId="{232034E8-F8B2-4BE4-9553-62E0D3EBBF6A}" destId="{0F0B88B6-C5F9-4ADD-A104-0BBC7F4B4AFD}" srcOrd="0" destOrd="0" presId="urn:microsoft.com/office/officeart/2005/8/layout/hierarchy1"/>
    <dgm:cxn modelId="{255F3768-A459-4B7D-A766-00AA4BE1BBA4}" type="presParOf" srcId="{0F0B88B6-C5F9-4ADD-A104-0BBC7F4B4AFD}" destId="{81158D75-1835-48C6-BDAE-53278E06E1D9}" srcOrd="0" destOrd="0" presId="urn:microsoft.com/office/officeart/2005/8/layout/hierarchy1"/>
    <dgm:cxn modelId="{3D680146-2B23-4E46-97E1-F89FE74F8970}" type="presParOf" srcId="{0F0B88B6-C5F9-4ADD-A104-0BBC7F4B4AFD}" destId="{E7197738-8011-4615-9CC0-4337C441C15C}" srcOrd="1" destOrd="0" presId="urn:microsoft.com/office/officeart/2005/8/layout/hierarchy1"/>
    <dgm:cxn modelId="{9EB63A00-6D36-4DCD-AFE1-99B185531DF4}" type="presParOf" srcId="{232034E8-F8B2-4BE4-9553-62E0D3EBBF6A}" destId="{A76D8D54-3581-4481-AB20-51F0C5EE8F2A}" srcOrd="1" destOrd="0" presId="urn:microsoft.com/office/officeart/2005/8/layout/hierarchy1"/>
    <dgm:cxn modelId="{F1B72786-A997-49E6-8162-038EA8911158}" type="presParOf" srcId="{1F2C5D37-F93C-4595-93AD-AE430C6F9FE4}" destId="{5A6C456B-599F-4DEE-BCA1-F12520530FC9}" srcOrd="4" destOrd="0" presId="urn:microsoft.com/office/officeart/2005/8/layout/hierarchy1"/>
    <dgm:cxn modelId="{75A11A65-6BDE-4F72-AE68-7E7623A8A78A}" type="presParOf" srcId="{1F2C5D37-F93C-4595-93AD-AE430C6F9FE4}" destId="{09CD7484-FD4E-4EF9-A336-25ED13B34548}" srcOrd="5" destOrd="0" presId="urn:microsoft.com/office/officeart/2005/8/layout/hierarchy1"/>
    <dgm:cxn modelId="{6927596A-86DE-4582-88DE-55D875A35898}" type="presParOf" srcId="{09CD7484-FD4E-4EF9-A336-25ED13B34548}" destId="{E884C24D-08BA-4C4A-8147-B436DEA6CB54}" srcOrd="0" destOrd="0" presId="urn:microsoft.com/office/officeart/2005/8/layout/hierarchy1"/>
    <dgm:cxn modelId="{C3040E9F-9194-4D77-AABE-3EB62E7241A1}" type="presParOf" srcId="{E884C24D-08BA-4C4A-8147-B436DEA6CB54}" destId="{1F8670E1-909C-4737-9C4A-6DC801E1C55E}" srcOrd="0" destOrd="0" presId="urn:microsoft.com/office/officeart/2005/8/layout/hierarchy1"/>
    <dgm:cxn modelId="{EE530AFC-9F93-461C-A900-0B3EB20C23E6}" type="presParOf" srcId="{E884C24D-08BA-4C4A-8147-B436DEA6CB54}" destId="{422FD5AD-1380-49C8-AFB1-C964473E4A6D}" srcOrd="1" destOrd="0" presId="urn:microsoft.com/office/officeart/2005/8/layout/hierarchy1"/>
    <dgm:cxn modelId="{2CE04F3C-E86D-4A65-AA59-59FB14DD10F9}" type="presParOf" srcId="{09CD7484-FD4E-4EF9-A336-25ED13B34548}" destId="{E2599261-143C-473D-979C-A0140E22FB25}" srcOrd="1" destOrd="0" presId="urn:microsoft.com/office/officeart/2005/8/layout/hierarchy1"/>
    <dgm:cxn modelId="{41DAA3BD-4BEA-428D-9DD8-811C01D2AC63}" type="presParOf" srcId="{E2599261-143C-473D-979C-A0140E22FB25}" destId="{1EBCC997-9872-4F1A-9D6B-44330B7E0184}" srcOrd="0" destOrd="0" presId="urn:microsoft.com/office/officeart/2005/8/layout/hierarchy1"/>
    <dgm:cxn modelId="{359E665B-94E9-4D9F-8C8C-1DD4E6BDB0D0}" type="presParOf" srcId="{E2599261-143C-473D-979C-A0140E22FB25}" destId="{7B74E3CE-4134-427B-9159-BE84B7E98003}" srcOrd="1" destOrd="0" presId="urn:microsoft.com/office/officeart/2005/8/layout/hierarchy1"/>
    <dgm:cxn modelId="{F43E036D-EAE3-451E-94C5-E0248DDF2425}" type="presParOf" srcId="{7B74E3CE-4134-427B-9159-BE84B7E98003}" destId="{BEB2E7B7-5782-472A-AC09-00F8BB8E4DF4}" srcOrd="0" destOrd="0" presId="urn:microsoft.com/office/officeart/2005/8/layout/hierarchy1"/>
    <dgm:cxn modelId="{67DB19A4-D661-4D15-9D7E-D80F54E38FF7}" type="presParOf" srcId="{BEB2E7B7-5782-472A-AC09-00F8BB8E4DF4}" destId="{DF4B257A-D7EA-41A2-83A8-4A439A2EA197}" srcOrd="0" destOrd="0" presId="urn:microsoft.com/office/officeart/2005/8/layout/hierarchy1"/>
    <dgm:cxn modelId="{84B54458-CA38-489C-B5A6-F2803621B64C}" type="presParOf" srcId="{BEB2E7B7-5782-472A-AC09-00F8BB8E4DF4}" destId="{D3FAF5CC-FED0-4215-AFF1-DD655CAB7CF3}" srcOrd="1" destOrd="0" presId="urn:microsoft.com/office/officeart/2005/8/layout/hierarchy1"/>
    <dgm:cxn modelId="{7FA6077D-7974-4B8B-945D-3954663F143C}" type="presParOf" srcId="{7B74E3CE-4134-427B-9159-BE84B7E98003}" destId="{25318262-9535-46F7-B0F8-E7DA950EB360}" srcOrd="1" destOrd="0" presId="urn:microsoft.com/office/officeart/2005/8/layout/hierarchy1"/>
    <dgm:cxn modelId="{376E53E0-BAB8-4423-A6F8-67CCE7405C11}" type="presParOf" srcId="{25318262-9535-46F7-B0F8-E7DA950EB360}" destId="{7BD0FA4A-EC36-4E21-A7BF-6BF54732EC81}" srcOrd="0" destOrd="0" presId="urn:microsoft.com/office/officeart/2005/8/layout/hierarchy1"/>
    <dgm:cxn modelId="{67776B13-FF51-494B-BA82-298BC66240B4}" type="presParOf" srcId="{25318262-9535-46F7-B0F8-E7DA950EB360}" destId="{96A44E47-9D84-4D1F-9B98-51C48AA73496}" srcOrd="1" destOrd="0" presId="urn:microsoft.com/office/officeart/2005/8/layout/hierarchy1"/>
    <dgm:cxn modelId="{5E822C2E-B963-422E-81C8-A807F451F454}" type="presParOf" srcId="{96A44E47-9D84-4D1F-9B98-51C48AA73496}" destId="{EA204273-5F8D-4506-933E-9F595BCC7D77}" srcOrd="0" destOrd="0" presId="urn:microsoft.com/office/officeart/2005/8/layout/hierarchy1"/>
    <dgm:cxn modelId="{D1ACC096-E9F8-4870-A3E3-AE43D203F925}" type="presParOf" srcId="{EA204273-5F8D-4506-933E-9F595BCC7D77}" destId="{8DD75005-F757-4B81-9458-377188A83ED4}" srcOrd="0" destOrd="0" presId="urn:microsoft.com/office/officeart/2005/8/layout/hierarchy1"/>
    <dgm:cxn modelId="{CFC83843-5679-4043-A79F-34950686AF0C}" type="presParOf" srcId="{EA204273-5F8D-4506-933E-9F595BCC7D77}" destId="{6CBEAB7A-690E-4612-9DFE-2D34E8F179C2}" srcOrd="1" destOrd="0" presId="urn:microsoft.com/office/officeart/2005/8/layout/hierarchy1"/>
    <dgm:cxn modelId="{3800F616-1FEF-46B5-BD56-FC72A7804D1D}" type="presParOf" srcId="{96A44E47-9D84-4D1F-9B98-51C48AA73496}" destId="{08D4313F-8EFC-482C-A062-8C50574924D7}" srcOrd="1" destOrd="0" presId="urn:microsoft.com/office/officeart/2005/8/layout/hierarchy1"/>
    <dgm:cxn modelId="{890E41AE-D577-44B5-AFAB-1B28D4F866A7}" type="presParOf" srcId="{25318262-9535-46F7-B0F8-E7DA950EB360}" destId="{04E2BB01-E765-469D-A9F3-BF9F6E4D9667}" srcOrd="2" destOrd="0" presId="urn:microsoft.com/office/officeart/2005/8/layout/hierarchy1"/>
    <dgm:cxn modelId="{70026A6C-4DB0-461B-8E66-1EBF12055FDC}" type="presParOf" srcId="{25318262-9535-46F7-B0F8-E7DA950EB360}" destId="{E587AFEF-E849-485D-86B6-D25C1911447D}" srcOrd="3" destOrd="0" presId="urn:microsoft.com/office/officeart/2005/8/layout/hierarchy1"/>
    <dgm:cxn modelId="{B9BC085F-F335-40F1-9ABF-E9B14914F55F}" type="presParOf" srcId="{E587AFEF-E849-485D-86B6-D25C1911447D}" destId="{2D0C20FB-B6F9-4327-A1FA-41E7FEC44465}" srcOrd="0" destOrd="0" presId="urn:microsoft.com/office/officeart/2005/8/layout/hierarchy1"/>
    <dgm:cxn modelId="{EF9D0B25-97D9-43CC-9DBA-3A48A9E15F10}" type="presParOf" srcId="{2D0C20FB-B6F9-4327-A1FA-41E7FEC44465}" destId="{BF1E7F5F-8554-472E-90B0-245A43FB9C3F}" srcOrd="0" destOrd="0" presId="urn:microsoft.com/office/officeart/2005/8/layout/hierarchy1"/>
    <dgm:cxn modelId="{CBB5A9B2-D55A-412B-9195-0F6D5603563E}" type="presParOf" srcId="{2D0C20FB-B6F9-4327-A1FA-41E7FEC44465}" destId="{EE26DCF5-B3B6-4A25-8EB6-3DDD61709FC0}" srcOrd="1" destOrd="0" presId="urn:microsoft.com/office/officeart/2005/8/layout/hierarchy1"/>
    <dgm:cxn modelId="{7452BA03-DDFD-4959-9D44-7AC02FCD4DDB}" type="presParOf" srcId="{E587AFEF-E849-485D-86B6-D25C1911447D}" destId="{108E9A0C-50EB-477E-97C5-F5BDFEC13B51}" srcOrd="1" destOrd="0" presId="urn:microsoft.com/office/officeart/2005/8/layout/hierarchy1"/>
    <dgm:cxn modelId="{F41EEEC1-BFA0-4C88-A04C-D2B3E958DC95}" type="presParOf" srcId="{25318262-9535-46F7-B0F8-E7DA950EB360}" destId="{B1508DC3-9FFB-40C1-90FB-532FEF718763}" srcOrd="4" destOrd="0" presId="urn:microsoft.com/office/officeart/2005/8/layout/hierarchy1"/>
    <dgm:cxn modelId="{3F773B88-CB98-4B35-AB7E-8CA5C7838B1C}" type="presParOf" srcId="{25318262-9535-46F7-B0F8-E7DA950EB360}" destId="{3A5C4E86-7D8C-4D59-95CF-9881403D0033}" srcOrd="5" destOrd="0" presId="urn:microsoft.com/office/officeart/2005/8/layout/hierarchy1"/>
    <dgm:cxn modelId="{1C9CEBA0-19DB-4017-9E43-372DC023D838}" type="presParOf" srcId="{3A5C4E86-7D8C-4D59-95CF-9881403D0033}" destId="{5F22A3CC-858D-4EF6-84F1-E46B6E8A2A33}" srcOrd="0" destOrd="0" presId="urn:microsoft.com/office/officeart/2005/8/layout/hierarchy1"/>
    <dgm:cxn modelId="{D6C0C623-E682-4B06-A885-E9311B5099E5}" type="presParOf" srcId="{5F22A3CC-858D-4EF6-84F1-E46B6E8A2A33}" destId="{A67EA119-FF17-43FC-BE6C-1478D57268E9}" srcOrd="0" destOrd="0" presId="urn:microsoft.com/office/officeart/2005/8/layout/hierarchy1"/>
    <dgm:cxn modelId="{74C0E2EF-50DF-430A-9838-2417EEB1D281}" type="presParOf" srcId="{5F22A3CC-858D-4EF6-84F1-E46B6E8A2A33}" destId="{ACEC753A-79F4-472F-AE70-9451535CEE60}" srcOrd="1" destOrd="0" presId="urn:microsoft.com/office/officeart/2005/8/layout/hierarchy1"/>
    <dgm:cxn modelId="{B29C609B-4A19-4DB6-B3FA-ABE91AE459D8}" type="presParOf" srcId="{3A5C4E86-7D8C-4D59-95CF-9881403D0033}" destId="{D8F0EE57-FB91-41F2-8757-3523D5253F3A}" srcOrd="1" destOrd="0" presId="urn:microsoft.com/office/officeart/2005/8/layout/hierarchy1"/>
    <dgm:cxn modelId="{763D21EA-D5B3-4D86-A579-FE664FD84404}" type="presParOf" srcId="{25318262-9535-46F7-B0F8-E7DA950EB360}" destId="{3AFB8907-16B6-4A52-9337-096719AE2B7B}" srcOrd="6" destOrd="0" presId="urn:microsoft.com/office/officeart/2005/8/layout/hierarchy1"/>
    <dgm:cxn modelId="{16D2E85C-0A28-4A20-9249-B0022CACA73C}" type="presParOf" srcId="{25318262-9535-46F7-B0F8-E7DA950EB360}" destId="{1EF037F0-F225-4326-AA76-D40D66FE6106}" srcOrd="7" destOrd="0" presId="urn:microsoft.com/office/officeart/2005/8/layout/hierarchy1"/>
    <dgm:cxn modelId="{2C823B4A-3CA4-4D0A-B544-CF9B56A734EC}" type="presParOf" srcId="{1EF037F0-F225-4326-AA76-D40D66FE6106}" destId="{436D61E6-A30B-44B2-BE68-AC935868E4AE}" srcOrd="0" destOrd="0" presId="urn:microsoft.com/office/officeart/2005/8/layout/hierarchy1"/>
    <dgm:cxn modelId="{A2BB1A11-5CEE-467D-81A4-016C6930F5FD}" type="presParOf" srcId="{436D61E6-A30B-44B2-BE68-AC935868E4AE}" destId="{778E5EAF-5E23-4993-8ADA-593FF69C5DC6}" srcOrd="0" destOrd="0" presId="urn:microsoft.com/office/officeart/2005/8/layout/hierarchy1"/>
    <dgm:cxn modelId="{8870D5D5-0277-4A19-9D9D-375FD03FDC75}" type="presParOf" srcId="{436D61E6-A30B-44B2-BE68-AC935868E4AE}" destId="{81F292FC-FCCB-46CE-B8D3-4158EBFAB773}" srcOrd="1" destOrd="0" presId="urn:microsoft.com/office/officeart/2005/8/layout/hierarchy1"/>
    <dgm:cxn modelId="{7702AA12-D45F-479A-9990-AC4A3745AB92}" type="presParOf" srcId="{1EF037F0-F225-4326-AA76-D40D66FE6106}" destId="{8F6EEF8A-C77E-49EB-9FED-966E81C60E66}" srcOrd="1" destOrd="0" presId="urn:microsoft.com/office/officeart/2005/8/layout/hierarchy1"/>
    <dgm:cxn modelId="{A9FFA0A8-4A47-4340-9A7C-9A57ED79580F}" type="presParOf" srcId="{25318262-9535-46F7-B0F8-E7DA950EB360}" destId="{3439954F-DA9E-4405-869F-143CEEAD330F}" srcOrd="8" destOrd="0" presId="urn:microsoft.com/office/officeart/2005/8/layout/hierarchy1"/>
    <dgm:cxn modelId="{ED1BC9BF-99E8-459F-AD03-C6C72B28B2D5}" type="presParOf" srcId="{25318262-9535-46F7-B0F8-E7DA950EB360}" destId="{DAAC41BA-12E6-44BB-9A4D-EF75405912B9}" srcOrd="9" destOrd="0" presId="urn:microsoft.com/office/officeart/2005/8/layout/hierarchy1"/>
    <dgm:cxn modelId="{F9C52A03-DD91-40E8-B21C-872B399B8FDF}" type="presParOf" srcId="{DAAC41BA-12E6-44BB-9A4D-EF75405912B9}" destId="{DA86DA29-2600-4343-9DA4-53F823A750E7}" srcOrd="0" destOrd="0" presId="urn:microsoft.com/office/officeart/2005/8/layout/hierarchy1"/>
    <dgm:cxn modelId="{A5A841AE-EEE9-4639-BF12-5EBAB6D865C0}" type="presParOf" srcId="{DA86DA29-2600-4343-9DA4-53F823A750E7}" destId="{C4E61C35-36F4-456A-82DC-BE831164FF5C}" srcOrd="0" destOrd="0" presId="urn:microsoft.com/office/officeart/2005/8/layout/hierarchy1"/>
    <dgm:cxn modelId="{5C07FEF9-BBD7-4743-A85E-376379509353}" type="presParOf" srcId="{DA86DA29-2600-4343-9DA4-53F823A750E7}" destId="{AE2B2A52-4336-4C0B-8F0D-D90D22C5DFD5}" srcOrd="1" destOrd="0" presId="urn:microsoft.com/office/officeart/2005/8/layout/hierarchy1"/>
    <dgm:cxn modelId="{255D6855-059B-4084-8D2C-24463086567E}" type="presParOf" srcId="{DAAC41BA-12E6-44BB-9A4D-EF75405912B9}" destId="{223EE0EC-D4B6-4720-ACEB-39EEABF16328}" srcOrd="1" destOrd="0" presId="urn:microsoft.com/office/officeart/2005/8/layout/hierarchy1"/>
    <dgm:cxn modelId="{EC63A87B-5CFB-4272-86EE-47E6E5F25171}" type="presParOf" srcId="{25318262-9535-46F7-B0F8-E7DA950EB360}" destId="{3C7D9D53-5AB8-4853-A617-E67954023BEA}" srcOrd="10" destOrd="0" presId="urn:microsoft.com/office/officeart/2005/8/layout/hierarchy1"/>
    <dgm:cxn modelId="{BD41E8E9-DA05-4CD7-B135-736932D5ED44}" type="presParOf" srcId="{25318262-9535-46F7-B0F8-E7DA950EB360}" destId="{19CCD4CF-A725-4C50-A093-997DB587B65C}" srcOrd="11" destOrd="0" presId="urn:microsoft.com/office/officeart/2005/8/layout/hierarchy1"/>
    <dgm:cxn modelId="{12A67EA9-1107-405C-88F4-66CDF5F89F13}" type="presParOf" srcId="{19CCD4CF-A725-4C50-A093-997DB587B65C}" destId="{734321FD-4483-4E56-A444-D50126459961}" srcOrd="0" destOrd="0" presId="urn:microsoft.com/office/officeart/2005/8/layout/hierarchy1"/>
    <dgm:cxn modelId="{4BED509E-443A-40BF-A8F9-8176E96928F6}" type="presParOf" srcId="{734321FD-4483-4E56-A444-D50126459961}" destId="{9F38BBC2-0B06-4887-AD7F-DBBCDD220A29}" srcOrd="0" destOrd="0" presId="urn:microsoft.com/office/officeart/2005/8/layout/hierarchy1"/>
    <dgm:cxn modelId="{D574DC83-D715-467B-9F96-65DC9784E483}" type="presParOf" srcId="{734321FD-4483-4E56-A444-D50126459961}" destId="{36C451D5-B885-4669-A778-16BBEBA2C2BF}" srcOrd="1" destOrd="0" presId="urn:microsoft.com/office/officeart/2005/8/layout/hierarchy1"/>
    <dgm:cxn modelId="{01E19E32-2FE7-435D-920D-3A9A3E90653C}" type="presParOf" srcId="{19CCD4CF-A725-4C50-A093-997DB587B65C}" destId="{BC13EBCE-CA7D-4A24-84D5-9CC904B3E2D9}" srcOrd="1" destOrd="0" presId="urn:microsoft.com/office/officeart/2005/8/layout/hierarchy1"/>
    <dgm:cxn modelId="{A3532A53-9124-4167-B6CF-ABF7DC6AFB42}" type="presParOf" srcId="{1F2C5D37-F93C-4595-93AD-AE430C6F9FE4}" destId="{0C3683B9-BC05-40B6-9042-26F93FA37DE7}" srcOrd="6" destOrd="0" presId="urn:microsoft.com/office/officeart/2005/8/layout/hierarchy1"/>
    <dgm:cxn modelId="{937B404E-4DEB-4D40-AF1F-BEAD71E70E0A}" type="presParOf" srcId="{1F2C5D37-F93C-4595-93AD-AE430C6F9FE4}" destId="{5E89793B-EF53-4CDE-BF97-492B9C1366C1}" srcOrd="7" destOrd="0" presId="urn:microsoft.com/office/officeart/2005/8/layout/hierarchy1"/>
    <dgm:cxn modelId="{90AADAB8-221A-4973-A7C2-46629C5DEBD9}" type="presParOf" srcId="{5E89793B-EF53-4CDE-BF97-492B9C1366C1}" destId="{01F39135-88C5-481D-9FAF-278502C177E3}" srcOrd="0" destOrd="0" presId="urn:microsoft.com/office/officeart/2005/8/layout/hierarchy1"/>
    <dgm:cxn modelId="{D6F62089-3171-411A-8719-DD1EFF8A4A43}" type="presParOf" srcId="{01F39135-88C5-481D-9FAF-278502C177E3}" destId="{F0153B08-346E-4495-9536-9406374FB32A}" srcOrd="0" destOrd="0" presId="urn:microsoft.com/office/officeart/2005/8/layout/hierarchy1"/>
    <dgm:cxn modelId="{4AD53EC9-24D2-47DA-B4BE-DF6241D60273}" type="presParOf" srcId="{01F39135-88C5-481D-9FAF-278502C177E3}" destId="{1C47B43B-92F1-425E-BB8A-B714C2E6B5FD}" srcOrd="1" destOrd="0" presId="urn:microsoft.com/office/officeart/2005/8/layout/hierarchy1"/>
    <dgm:cxn modelId="{30BF2D02-B572-4B14-B2DC-90A957725EFA}" type="presParOf" srcId="{5E89793B-EF53-4CDE-BF97-492B9C1366C1}" destId="{745DDB29-D118-40BD-97EB-4601F466AAB6}" srcOrd="1" destOrd="0" presId="urn:microsoft.com/office/officeart/2005/8/layout/hierarchy1"/>
    <dgm:cxn modelId="{6A53B4B8-1D29-4CEA-A516-23BFEED557D1}" type="presParOf" srcId="{745DDB29-D118-40BD-97EB-4601F466AAB6}" destId="{490BCC28-1425-4D5C-B2FE-F80F346F2F07}" srcOrd="0" destOrd="0" presId="urn:microsoft.com/office/officeart/2005/8/layout/hierarchy1"/>
    <dgm:cxn modelId="{1AB91269-3641-4ECE-98CD-6611B062185D}" type="presParOf" srcId="{745DDB29-D118-40BD-97EB-4601F466AAB6}" destId="{253709F0-1B59-4758-BD60-097148B92559}" srcOrd="1" destOrd="0" presId="urn:microsoft.com/office/officeart/2005/8/layout/hierarchy1"/>
    <dgm:cxn modelId="{6CFB2E03-02B2-4CE5-AB6F-2383341E744E}" type="presParOf" srcId="{253709F0-1B59-4758-BD60-097148B92559}" destId="{1A27BB8A-5417-44DD-ABF4-1AA34ADD7547}" srcOrd="0" destOrd="0" presId="urn:microsoft.com/office/officeart/2005/8/layout/hierarchy1"/>
    <dgm:cxn modelId="{FBFCD250-6303-499D-B045-A886D66B9B52}" type="presParOf" srcId="{1A27BB8A-5417-44DD-ABF4-1AA34ADD7547}" destId="{B512C893-0108-4773-8223-7278C53383A4}" srcOrd="0" destOrd="0" presId="urn:microsoft.com/office/officeart/2005/8/layout/hierarchy1"/>
    <dgm:cxn modelId="{13269268-6D0A-4DB3-A754-DE3E7C47AC11}" type="presParOf" srcId="{1A27BB8A-5417-44DD-ABF4-1AA34ADD7547}" destId="{D15D643B-CCF8-45AF-9C7F-679C9B3808E9}" srcOrd="1" destOrd="0" presId="urn:microsoft.com/office/officeart/2005/8/layout/hierarchy1"/>
    <dgm:cxn modelId="{0FC1A59F-73C7-439D-A72C-C4CC81206A4B}" type="presParOf" srcId="{253709F0-1B59-4758-BD60-097148B92559}" destId="{52856673-A290-4830-A0B7-D046CA68FC84}" srcOrd="1" destOrd="0" presId="urn:microsoft.com/office/officeart/2005/8/layout/hierarchy1"/>
    <dgm:cxn modelId="{9A21B076-E2D5-4793-8816-6F903FF4E4FF}" type="presParOf" srcId="{52856673-A290-4830-A0B7-D046CA68FC84}" destId="{940F502F-B426-4C01-9A6E-88E336F6BF2D}" srcOrd="0" destOrd="0" presId="urn:microsoft.com/office/officeart/2005/8/layout/hierarchy1"/>
    <dgm:cxn modelId="{94D9D52C-6813-41C0-AA4A-5ED3E221D44D}" type="presParOf" srcId="{52856673-A290-4830-A0B7-D046CA68FC84}" destId="{FE2CB2F3-CA0E-46AF-9703-F0B92F1CCA4A}" srcOrd="1" destOrd="0" presId="urn:microsoft.com/office/officeart/2005/8/layout/hierarchy1"/>
    <dgm:cxn modelId="{091772EB-874C-4C8A-A92F-D237A8D4A8A2}" type="presParOf" srcId="{FE2CB2F3-CA0E-46AF-9703-F0B92F1CCA4A}" destId="{3D64CF51-9DB5-442E-BFB7-703F321B4951}" srcOrd="0" destOrd="0" presId="urn:microsoft.com/office/officeart/2005/8/layout/hierarchy1"/>
    <dgm:cxn modelId="{76EB52ED-7B34-49FA-BC7B-EEF21F38C8CE}" type="presParOf" srcId="{3D64CF51-9DB5-442E-BFB7-703F321B4951}" destId="{108901C6-7E64-472D-B336-A06989A6333D}" srcOrd="0" destOrd="0" presId="urn:microsoft.com/office/officeart/2005/8/layout/hierarchy1"/>
    <dgm:cxn modelId="{379B7590-BD1E-49AC-9228-9AC9FFCEF956}" type="presParOf" srcId="{3D64CF51-9DB5-442E-BFB7-703F321B4951}" destId="{713C9731-B8A5-47F3-A340-7F91A3F37588}" srcOrd="1" destOrd="0" presId="urn:microsoft.com/office/officeart/2005/8/layout/hierarchy1"/>
    <dgm:cxn modelId="{125DC634-F589-4163-B646-AFA50BDA1708}" type="presParOf" srcId="{FE2CB2F3-CA0E-46AF-9703-F0B92F1CCA4A}" destId="{80B75BEB-EC40-4304-8020-980F6A05DCF7}" srcOrd="1" destOrd="0" presId="urn:microsoft.com/office/officeart/2005/8/layout/hierarchy1"/>
    <dgm:cxn modelId="{9B041D6B-133A-4B28-868C-B56853F4D38A}" type="presParOf" srcId="{52856673-A290-4830-A0B7-D046CA68FC84}" destId="{E65042EF-87F9-429B-B9BB-393BD80460E7}" srcOrd="2" destOrd="0" presId="urn:microsoft.com/office/officeart/2005/8/layout/hierarchy1"/>
    <dgm:cxn modelId="{708462BB-71E0-452D-BE98-79013517E72B}" type="presParOf" srcId="{52856673-A290-4830-A0B7-D046CA68FC84}" destId="{5C456940-DED2-4635-81C6-2DDF2B086F16}" srcOrd="3" destOrd="0" presId="urn:microsoft.com/office/officeart/2005/8/layout/hierarchy1"/>
    <dgm:cxn modelId="{60796198-31E6-4E4D-8EDD-983031E7CCA8}" type="presParOf" srcId="{5C456940-DED2-4635-81C6-2DDF2B086F16}" destId="{8DCFDCB0-848F-43D5-92F5-27B584430A74}" srcOrd="0" destOrd="0" presId="urn:microsoft.com/office/officeart/2005/8/layout/hierarchy1"/>
    <dgm:cxn modelId="{0FF0CC91-59D5-49A0-BB6A-1ED73C5A2618}" type="presParOf" srcId="{8DCFDCB0-848F-43D5-92F5-27B584430A74}" destId="{C896D537-D590-42C0-B592-3109841545BA}" srcOrd="0" destOrd="0" presId="urn:microsoft.com/office/officeart/2005/8/layout/hierarchy1"/>
    <dgm:cxn modelId="{FA9AA8EE-8CBB-4C5B-818D-287C58E48B23}" type="presParOf" srcId="{8DCFDCB0-848F-43D5-92F5-27B584430A74}" destId="{C336C467-BAF6-41CD-995D-AB3C8F2F0498}" srcOrd="1" destOrd="0" presId="urn:microsoft.com/office/officeart/2005/8/layout/hierarchy1"/>
    <dgm:cxn modelId="{41340361-4BF3-4124-BB35-F45D2AEA4F15}" type="presParOf" srcId="{5C456940-DED2-4635-81C6-2DDF2B086F16}" destId="{9E7BAF5F-C69F-4E22-9AF2-CFCD70A962BF}" srcOrd="1" destOrd="0" presId="urn:microsoft.com/office/officeart/2005/8/layout/hierarchy1"/>
    <dgm:cxn modelId="{53DD4EEA-7C59-4EA7-82AB-A8B1F7887D6B}" type="presParOf" srcId="{52856673-A290-4830-A0B7-D046CA68FC84}" destId="{2515E058-CD4A-41F4-A845-7F6E4E8F8270}" srcOrd="4" destOrd="0" presId="urn:microsoft.com/office/officeart/2005/8/layout/hierarchy1"/>
    <dgm:cxn modelId="{C2BE089A-4660-4128-AAC3-E7EEC2E70247}" type="presParOf" srcId="{52856673-A290-4830-A0B7-D046CA68FC84}" destId="{8FA765C8-53B3-4C39-B7F0-E1665A0B1C56}" srcOrd="5" destOrd="0" presId="urn:microsoft.com/office/officeart/2005/8/layout/hierarchy1"/>
    <dgm:cxn modelId="{F18D3A72-CDD9-46C9-A6F4-7C66B0EA7FE9}" type="presParOf" srcId="{8FA765C8-53B3-4C39-B7F0-E1665A0B1C56}" destId="{8F7DF829-E98A-4916-BB37-4E5695C20383}" srcOrd="0" destOrd="0" presId="urn:microsoft.com/office/officeart/2005/8/layout/hierarchy1"/>
    <dgm:cxn modelId="{D62BE9C8-76E3-45DC-B086-BCC1F89AA6C3}" type="presParOf" srcId="{8F7DF829-E98A-4916-BB37-4E5695C20383}" destId="{00744D18-4E63-4ECE-8DAA-A4D3C559A476}" srcOrd="0" destOrd="0" presId="urn:microsoft.com/office/officeart/2005/8/layout/hierarchy1"/>
    <dgm:cxn modelId="{50F497DD-47BF-4D8D-B5C3-5FB25C143D05}" type="presParOf" srcId="{8F7DF829-E98A-4916-BB37-4E5695C20383}" destId="{FB99EAD0-4561-4579-BA99-DF6AC04792AA}" srcOrd="1" destOrd="0" presId="urn:microsoft.com/office/officeart/2005/8/layout/hierarchy1"/>
    <dgm:cxn modelId="{0954AA11-3968-4D89-8A8B-EDCE00E3702A}" type="presParOf" srcId="{8FA765C8-53B3-4C39-B7F0-E1665A0B1C56}" destId="{2F259220-A53E-47E4-8842-73B1AADA7C88}" srcOrd="1" destOrd="0" presId="urn:microsoft.com/office/officeart/2005/8/layout/hierarchy1"/>
    <dgm:cxn modelId="{AE49A171-1A30-4C47-9A20-4B26DBDD0CD1}" type="presParOf" srcId="{52856673-A290-4830-A0B7-D046CA68FC84}" destId="{26D8A448-2407-4DC4-8BE9-5081BE0B7891}" srcOrd="6" destOrd="0" presId="urn:microsoft.com/office/officeart/2005/8/layout/hierarchy1"/>
    <dgm:cxn modelId="{8BB22504-A96D-4C42-B35B-5193EF97EBF1}" type="presParOf" srcId="{52856673-A290-4830-A0B7-D046CA68FC84}" destId="{898BDE64-3F2D-40DE-981F-25C082DA2E1F}" srcOrd="7" destOrd="0" presId="urn:microsoft.com/office/officeart/2005/8/layout/hierarchy1"/>
    <dgm:cxn modelId="{3249A8E4-DE04-425D-A62E-F05D6C0BB605}" type="presParOf" srcId="{898BDE64-3F2D-40DE-981F-25C082DA2E1F}" destId="{9E528A1E-2100-4C72-A8D7-449D1BC20DD2}" srcOrd="0" destOrd="0" presId="urn:microsoft.com/office/officeart/2005/8/layout/hierarchy1"/>
    <dgm:cxn modelId="{86F736AA-4B45-4E3F-A800-DABA3280CB08}" type="presParOf" srcId="{9E528A1E-2100-4C72-A8D7-449D1BC20DD2}" destId="{3D52A5F9-6F6B-4910-B0BB-3B61197D09F1}" srcOrd="0" destOrd="0" presId="urn:microsoft.com/office/officeart/2005/8/layout/hierarchy1"/>
    <dgm:cxn modelId="{AF7D1541-DAF0-4BD9-AFF8-2A9813558915}" type="presParOf" srcId="{9E528A1E-2100-4C72-A8D7-449D1BC20DD2}" destId="{C64473CD-3BD8-4F58-B1B9-686BA6E77C53}" srcOrd="1" destOrd="0" presId="urn:microsoft.com/office/officeart/2005/8/layout/hierarchy1"/>
    <dgm:cxn modelId="{04C54066-AE58-4EE5-B0F5-E5452B78BE56}" type="presParOf" srcId="{898BDE64-3F2D-40DE-981F-25C082DA2E1F}" destId="{ED3F1B14-00C1-4AFF-874D-C128CE7287B0}" srcOrd="1" destOrd="0" presId="urn:microsoft.com/office/officeart/2005/8/layout/hierarchy1"/>
    <dgm:cxn modelId="{BD736CF0-5B3C-434D-827D-CDF8C3098154}" type="presParOf" srcId="{52856673-A290-4830-A0B7-D046CA68FC84}" destId="{4DD60A3E-BBE4-4B05-8460-2002360DDE5B}" srcOrd="8" destOrd="0" presId="urn:microsoft.com/office/officeart/2005/8/layout/hierarchy1"/>
    <dgm:cxn modelId="{3ECA0313-08F6-4A9C-B507-8A2EFD607D97}" type="presParOf" srcId="{52856673-A290-4830-A0B7-D046CA68FC84}" destId="{1EB155C5-903A-43C8-8202-00C8FD7B87FA}" srcOrd="9" destOrd="0" presId="urn:microsoft.com/office/officeart/2005/8/layout/hierarchy1"/>
    <dgm:cxn modelId="{5D72E256-C677-4E26-8B5F-CB96A56D12BA}" type="presParOf" srcId="{1EB155C5-903A-43C8-8202-00C8FD7B87FA}" destId="{5F1A1560-FE1E-43CD-999D-8EDE5561FE43}" srcOrd="0" destOrd="0" presId="urn:microsoft.com/office/officeart/2005/8/layout/hierarchy1"/>
    <dgm:cxn modelId="{1C91C608-4513-4B40-A57C-DB6C1C7D90D4}" type="presParOf" srcId="{5F1A1560-FE1E-43CD-999D-8EDE5561FE43}" destId="{A3BF9EEE-ECD2-4F29-AA4B-B8E8E2308FD5}" srcOrd="0" destOrd="0" presId="urn:microsoft.com/office/officeart/2005/8/layout/hierarchy1"/>
    <dgm:cxn modelId="{5EF3A115-A43D-4425-B5F6-AD92032DCFA3}" type="presParOf" srcId="{5F1A1560-FE1E-43CD-999D-8EDE5561FE43}" destId="{03478696-9C02-4A7F-B8EF-D01A591A63A9}" srcOrd="1" destOrd="0" presId="urn:microsoft.com/office/officeart/2005/8/layout/hierarchy1"/>
    <dgm:cxn modelId="{8C228310-54F3-4FF7-A20A-300875FEED28}" type="presParOf" srcId="{1EB155C5-903A-43C8-8202-00C8FD7B87FA}" destId="{3BF5E532-DAB0-458D-9E0F-8DE5FA9DA88D}" srcOrd="1" destOrd="0" presId="urn:microsoft.com/office/officeart/2005/8/layout/hierarchy1"/>
    <dgm:cxn modelId="{A6AF817B-A167-41F6-AAA7-5BE057205B34}" type="presParOf" srcId="{52856673-A290-4830-A0B7-D046CA68FC84}" destId="{AEF5C4AE-5C7E-4E17-BB3F-AFEF555B8EB4}" srcOrd="10" destOrd="0" presId="urn:microsoft.com/office/officeart/2005/8/layout/hierarchy1"/>
    <dgm:cxn modelId="{5F85FDB5-95CF-407A-B358-A1065080EB84}" type="presParOf" srcId="{52856673-A290-4830-A0B7-D046CA68FC84}" destId="{1EBCCBAE-40F4-42EA-88F4-2E2AD5B510E1}" srcOrd="11" destOrd="0" presId="urn:microsoft.com/office/officeart/2005/8/layout/hierarchy1"/>
    <dgm:cxn modelId="{3AC7E4AE-FF71-493B-AE0B-BD1D2C1BE61B}" type="presParOf" srcId="{1EBCCBAE-40F4-42EA-88F4-2E2AD5B510E1}" destId="{CF99C4CB-4A7B-4F08-A5F9-402E8A1EEF16}" srcOrd="0" destOrd="0" presId="urn:microsoft.com/office/officeart/2005/8/layout/hierarchy1"/>
    <dgm:cxn modelId="{48BE5C02-2AE2-4D7D-B0C5-EB310FDF7633}" type="presParOf" srcId="{CF99C4CB-4A7B-4F08-A5F9-402E8A1EEF16}" destId="{EA652537-9761-4EAF-87E1-81DC325FC4C4}" srcOrd="0" destOrd="0" presId="urn:microsoft.com/office/officeart/2005/8/layout/hierarchy1"/>
    <dgm:cxn modelId="{E59A2185-AD54-4B48-BE0F-3D508A2593A2}" type="presParOf" srcId="{CF99C4CB-4A7B-4F08-A5F9-402E8A1EEF16}" destId="{660D4234-EB65-4520-82CC-D8D2087010CF}" srcOrd="1" destOrd="0" presId="urn:microsoft.com/office/officeart/2005/8/layout/hierarchy1"/>
    <dgm:cxn modelId="{B0EE4CEF-0952-47E3-A00A-E3B90B655797}" type="presParOf" srcId="{1EBCCBAE-40F4-42EA-88F4-2E2AD5B510E1}" destId="{6A622ABA-4C43-4109-B6DF-CE0C5D671DFD}" srcOrd="1" destOrd="0" presId="urn:microsoft.com/office/officeart/2005/8/layout/hierarchy1"/>
    <dgm:cxn modelId="{19921084-6253-4C7B-A819-2D5A55355DD6}" type="presParOf" srcId="{1F2C5D37-F93C-4595-93AD-AE430C6F9FE4}" destId="{3F48EB4E-77B3-4D60-BDDC-B3880C2DE6C7}" srcOrd="8" destOrd="0" presId="urn:microsoft.com/office/officeart/2005/8/layout/hierarchy1"/>
    <dgm:cxn modelId="{3CC12228-2D6C-48CB-90E4-462F0306BDBF}" type="presParOf" srcId="{1F2C5D37-F93C-4595-93AD-AE430C6F9FE4}" destId="{91D73967-3EDF-427D-8724-D0E93ADAA812}" srcOrd="9" destOrd="0" presId="urn:microsoft.com/office/officeart/2005/8/layout/hierarchy1"/>
    <dgm:cxn modelId="{F8AD4F72-A34D-4A7C-8660-9FC7E39F345B}" type="presParOf" srcId="{91D73967-3EDF-427D-8724-D0E93ADAA812}" destId="{4B05D8FE-FC60-4406-8090-83E15872BA0B}" srcOrd="0" destOrd="0" presId="urn:microsoft.com/office/officeart/2005/8/layout/hierarchy1"/>
    <dgm:cxn modelId="{1F3DA5A4-215B-44D6-8A30-A172B2BB9FD8}" type="presParOf" srcId="{4B05D8FE-FC60-4406-8090-83E15872BA0B}" destId="{59174C49-02F0-47AB-AA5D-82CDA432AF91}" srcOrd="0" destOrd="0" presId="urn:microsoft.com/office/officeart/2005/8/layout/hierarchy1"/>
    <dgm:cxn modelId="{92A128E1-955B-4D6F-9AE1-9801DCC28D72}" type="presParOf" srcId="{4B05D8FE-FC60-4406-8090-83E15872BA0B}" destId="{5E21A96A-F9A9-432F-B61F-8918FBB1F1C8}" srcOrd="1" destOrd="0" presId="urn:microsoft.com/office/officeart/2005/8/layout/hierarchy1"/>
    <dgm:cxn modelId="{D5890C69-39DD-4C26-9256-644889ECCAE3}" type="presParOf" srcId="{91D73967-3EDF-427D-8724-D0E93ADAA812}" destId="{3CC47F33-6AF2-41CD-90CA-0BDF9A6EEC92}" srcOrd="1" destOrd="0" presId="urn:microsoft.com/office/officeart/2005/8/layout/hierarchy1"/>
    <dgm:cxn modelId="{4D8FCDDB-C9A9-413C-96B5-07547987AE07}" type="presParOf" srcId="{3CC47F33-6AF2-41CD-90CA-0BDF9A6EEC92}" destId="{2794F348-B756-4BD1-AA7F-7514926C2561}" srcOrd="0" destOrd="0" presId="urn:microsoft.com/office/officeart/2005/8/layout/hierarchy1"/>
    <dgm:cxn modelId="{35502CBC-2957-42FE-BA41-77109F0D912D}" type="presParOf" srcId="{3CC47F33-6AF2-41CD-90CA-0BDF9A6EEC92}" destId="{8017735A-78D9-4919-B177-7EAB0CB77289}" srcOrd="1" destOrd="0" presId="urn:microsoft.com/office/officeart/2005/8/layout/hierarchy1"/>
    <dgm:cxn modelId="{841A02BA-04C5-466D-9439-BE9D613DECF1}" type="presParOf" srcId="{8017735A-78D9-4919-B177-7EAB0CB77289}" destId="{7ED5F89B-A74D-4774-B8D2-793958C3FDB9}" srcOrd="0" destOrd="0" presId="urn:microsoft.com/office/officeart/2005/8/layout/hierarchy1"/>
    <dgm:cxn modelId="{0E5EAACE-5824-4180-BFB2-A724AB53ABA4}" type="presParOf" srcId="{7ED5F89B-A74D-4774-B8D2-793958C3FDB9}" destId="{FB591AD1-ED67-4186-B48D-1C4C655CA3E1}" srcOrd="0" destOrd="0" presId="urn:microsoft.com/office/officeart/2005/8/layout/hierarchy1"/>
    <dgm:cxn modelId="{6972997C-7CB9-4E86-9566-DC247B25A6A5}" type="presParOf" srcId="{7ED5F89B-A74D-4774-B8D2-793958C3FDB9}" destId="{9258C69D-4572-40B0-819B-E154204B5887}" srcOrd="1" destOrd="0" presId="urn:microsoft.com/office/officeart/2005/8/layout/hierarchy1"/>
    <dgm:cxn modelId="{00A9D0D8-497C-4261-827E-68C0BCEF5B04}" type="presParOf" srcId="{8017735A-78D9-4919-B177-7EAB0CB77289}" destId="{E6586A08-C84E-404C-B2A7-3E73529B25B1}" srcOrd="1" destOrd="0" presId="urn:microsoft.com/office/officeart/2005/8/layout/hierarchy1"/>
    <dgm:cxn modelId="{E9AA41DC-941A-4447-8C7D-EC937D391EFA}" type="presParOf" srcId="{E6586A08-C84E-404C-B2A7-3E73529B25B1}" destId="{315942D3-2483-4ADE-A735-E4FA54F1A8A0}" srcOrd="0" destOrd="0" presId="urn:microsoft.com/office/officeart/2005/8/layout/hierarchy1"/>
    <dgm:cxn modelId="{46D17E21-142F-4DD8-BD4F-2C3295070A72}" type="presParOf" srcId="{E6586A08-C84E-404C-B2A7-3E73529B25B1}" destId="{43F2AECE-1438-4512-AE26-936CD8971004}" srcOrd="1" destOrd="0" presId="urn:microsoft.com/office/officeart/2005/8/layout/hierarchy1"/>
    <dgm:cxn modelId="{DAA9F97B-D6FB-49E4-92C5-D28B7706F41D}" type="presParOf" srcId="{43F2AECE-1438-4512-AE26-936CD8971004}" destId="{55530B8E-B4C6-4BB1-AAF1-2A466159DCBF}" srcOrd="0" destOrd="0" presId="urn:microsoft.com/office/officeart/2005/8/layout/hierarchy1"/>
    <dgm:cxn modelId="{2FD77EF7-09E7-4E19-B060-D2ADFCCDD301}" type="presParOf" srcId="{55530B8E-B4C6-4BB1-AAF1-2A466159DCBF}" destId="{5693748F-9485-4991-9B9E-17DD4CB96C47}" srcOrd="0" destOrd="0" presId="urn:microsoft.com/office/officeart/2005/8/layout/hierarchy1"/>
    <dgm:cxn modelId="{D39FDF22-CCC6-4C86-90FC-1A0E509F0471}" type="presParOf" srcId="{55530B8E-B4C6-4BB1-AAF1-2A466159DCBF}" destId="{98B8AC2B-692E-4F7E-A438-9CC70590EEF7}" srcOrd="1" destOrd="0" presId="urn:microsoft.com/office/officeart/2005/8/layout/hierarchy1"/>
    <dgm:cxn modelId="{AECBE2BA-83E9-4377-8987-278746861A1C}" type="presParOf" srcId="{43F2AECE-1438-4512-AE26-936CD8971004}" destId="{FE3FCC82-E4E5-4C72-A77A-98EE32A20FF5}" srcOrd="1" destOrd="0" presId="urn:microsoft.com/office/officeart/2005/8/layout/hierarchy1"/>
    <dgm:cxn modelId="{6DCE6AD3-D9BD-4F49-80F0-9CC67D04601C}" type="presParOf" srcId="{E6586A08-C84E-404C-B2A7-3E73529B25B1}" destId="{95F3F705-9DE4-499A-B8C5-4900DD0C9F6A}" srcOrd="2" destOrd="0" presId="urn:microsoft.com/office/officeart/2005/8/layout/hierarchy1"/>
    <dgm:cxn modelId="{4E530FC8-2EB7-4057-B29F-ADE4BFE27E16}" type="presParOf" srcId="{E6586A08-C84E-404C-B2A7-3E73529B25B1}" destId="{46903443-3902-43B4-AC84-FBB8834FADB1}" srcOrd="3" destOrd="0" presId="urn:microsoft.com/office/officeart/2005/8/layout/hierarchy1"/>
    <dgm:cxn modelId="{D07C140F-71DC-4C20-A19F-D02FC376FE86}" type="presParOf" srcId="{46903443-3902-43B4-AC84-FBB8834FADB1}" destId="{CDEBE2BF-C1DB-4BD1-9DCD-8A5B8204E84D}" srcOrd="0" destOrd="0" presId="urn:microsoft.com/office/officeart/2005/8/layout/hierarchy1"/>
    <dgm:cxn modelId="{5CAAE1CD-82AC-4EA7-9946-014B4E9AE62F}" type="presParOf" srcId="{CDEBE2BF-C1DB-4BD1-9DCD-8A5B8204E84D}" destId="{4BABBE57-E93C-43C6-ABF0-EE9D579BBF77}" srcOrd="0" destOrd="0" presId="urn:microsoft.com/office/officeart/2005/8/layout/hierarchy1"/>
    <dgm:cxn modelId="{2947DBB0-6029-45C3-B185-43FB68E37F31}" type="presParOf" srcId="{CDEBE2BF-C1DB-4BD1-9DCD-8A5B8204E84D}" destId="{05462302-4103-42FE-B304-BC5713E24C09}" srcOrd="1" destOrd="0" presId="urn:microsoft.com/office/officeart/2005/8/layout/hierarchy1"/>
    <dgm:cxn modelId="{8486607A-7827-45A7-97F1-FAFAF3BE912B}" type="presParOf" srcId="{46903443-3902-43B4-AC84-FBB8834FADB1}" destId="{34BE9FE2-50E0-486D-940F-6AD05D251A20}" srcOrd="1" destOrd="0" presId="urn:microsoft.com/office/officeart/2005/8/layout/hierarchy1"/>
    <dgm:cxn modelId="{D027C481-DACB-4CEE-9980-5671BB0E0009}" type="presParOf" srcId="{E6586A08-C84E-404C-B2A7-3E73529B25B1}" destId="{896DE60A-38FC-4FAA-A4BB-902C23077307}" srcOrd="4" destOrd="0" presId="urn:microsoft.com/office/officeart/2005/8/layout/hierarchy1"/>
    <dgm:cxn modelId="{17AD5FAF-A5C5-4B71-A1F2-169D7D34C866}" type="presParOf" srcId="{E6586A08-C84E-404C-B2A7-3E73529B25B1}" destId="{C31E00B7-95B4-43AF-8EE6-C32A3EB65C04}" srcOrd="5" destOrd="0" presId="urn:microsoft.com/office/officeart/2005/8/layout/hierarchy1"/>
    <dgm:cxn modelId="{BEC3CDB2-500A-41CD-ACB4-F20A80A12B3C}" type="presParOf" srcId="{C31E00B7-95B4-43AF-8EE6-C32A3EB65C04}" destId="{56AF8A3D-79B8-450B-BE1E-7C295CA8EC60}" srcOrd="0" destOrd="0" presId="urn:microsoft.com/office/officeart/2005/8/layout/hierarchy1"/>
    <dgm:cxn modelId="{1339720B-2B2E-4198-A72B-FA9CD29F2033}" type="presParOf" srcId="{56AF8A3D-79B8-450B-BE1E-7C295CA8EC60}" destId="{95C6B4D7-AB07-4BD2-ACB2-8E5AC879099E}" srcOrd="0" destOrd="0" presId="urn:microsoft.com/office/officeart/2005/8/layout/hierarchy1"/>
    <dgm:cxn modelId="{0116AC47-F545-481F-915E-FE1D11B3FD53}" type="presParOf" srcId="{56AF8A3D-79B8-450B-BE1E-7C295CA8EC60}" destId="{ADB5D26A-DF7C-4952-969E-2DEA672A4F0B}" srcOrd="1" destOrd="0" presId="urn:microsoft.com/office/officeart/2005/8/layout/hierarchy1"/>
    <dgm:cxn modelId="{643B5A95-7E39-4AAB-9521-54558081D101}" type="presParOf" srcId="{C31E00B7-95B4-43AF-8EE6-C32A3EB65C04}" destId="{F51C0956-8ED6-4234-B018-D370A24138B9}" srcOrd="1" destOrd="0" presId="urn:microsoft.com/office/officeart/2005/8/layout/hierarchy1"/>
    <dgm:cxn modelId="{4555B22F-19AD-4330-BF6D-4C1DD417886D}" type="presParOf" srcId="{E6586A08-C84E-404C-B2A7-3E73529B25B1}" destId="{044F8916-75CF-4E1B-9C23-F9EB623C308E}" srcOrd="6" destOrd="0" presId="urn:microsoft.com/office/officeart/2005/8/layout/hierarchy1"/>
    <dgm:cxn modelId="{6A44507D-5BDB-451D-923D-781D06CC5CAC}" type="presParOf" srcId="{E6586A08-C84E-404C-B2A7-3E73529B25B1}" destId="{4A853015-DAA7-4168-AFF1-9EB553134905}" srcOrd="7" destOrd="0" presId="urn:microsoft.com/office/officeart/2005/8/layout/hierarchy1"/>
    <dgm:cxn modelId="{F5B811DD-C3B5-4FC7-8706-3F0E19BDB9BC}" type="presParOf" srcId="{4A853015-DAA7-4168-AFF1-9EB553134905}" destId="{421A6AAF-D5A5-425C-8F17-DCFD98FFE124}" srcOrd="0" destOrd="0" presId="urn:microsoft.com/office/officeart/2005/8/layout/hierarchy1"/>
    <dgm:cxn modelId="{BDC04596-F026-4267-81AD-5A232A73520C}" type="presParOf" srcId="{421A6AAF-D5A5-425C-8F17-DCFD98FFE124}" destId="{39C6A29D-9DB9-4D84-978D-2D260570CD0D}" srcOrd="0" destOrd="0" presId="urn:microsoft.com/office/officeart/2005/8/layout/hierarchy1"/>
    <dgm:cxn modelId="{6BC7EBE7-C44F-4B70-8E1E-6688F68971B5}" type="presParOf" srcId="{421A6AAF-D5A5-425C-8F17-DCFD98FFE124}" destId="{746BFCB1-4AC9-4388-B5BB-A6D0AECD89C4}" srcOrd="1" destOrd="0" presId="urn:microsoft.com/office/officeart/2005/8/layout/hierarchy1"/>
    <dgm:cxn modelId="{90E33D85-42C1-4586-96DE-0C7180915411}" type="presParOf" srcId="{4A853015-DAA7-4168-AFF1-9EB553134905}" destId="{62D7F5B5-363B-4899-9B4B-13C3A5105D69}" srcOrd="1" destOrd="0" presId="urn:microsoft.com/office/officeart/2005/8/layout/hierarchy1"/>
    <dgm:cxn modelId="{4460874A-1D1D-4C6E-857D-E22D762B2C66}" type="presParOf" srcId="{E6586A08-C84E-404C-B2A7-3E73529B25B1}" destId="{8C32FDD4-FD0D-4906-A1F9-7E198AE44070}" srcOrd="8" destOrd="0" presId="urn:microsoft.com/office/officeart/2005/8/layout/hierarchy1"/>
    <dgm:cxn modelId="{5563B851-9830-4E03-8B79-63A1A4ABCC4C}" type="presParOf" srcId="{E6586A08-C84E-404C-B2A7-3E73529B25B1}" destId="{7EEC1246-C758-419B-AAFD-5A3B3660E94E}" srcOrd="9" destOrd="0" presId="urn:microsoft.com/office/officeart/2005/8/layout/hierarchy1"/>
    <dgm:cxn modelId="{34A09E13-3E39-432D-A131-39350A440186}" type="presParOf" srcId="{7EEC1246-C758-419B-AAFD-5A3B3660E94E}" destId="{A8483FA4-593F-4792-9FDA-A86BD3EB32D7}" srcOrd="0" destOrd="0" presId="urn:microsoft.com/office/officeart/2005/8/layout/hierarchy1"/>
    <dgm:cxn modelId="{ED2E3F56-BD8E-4285-A3A3-74942326F3CA}" type="presParOf" srcId="{A8483FA4-593F-4792-9FDA-A86BD3EB32D7}" destId="{A2E39674-644D-4D7B-B14F-42E7CE8529E4}" srcOrd="0" destOrd="0" presId="urn:microsoft.com/office/officeart/2005/8/layout/hierarchy1"/>
    <dgm:cxn modelId="{B724A49B-4F4E-485E-A96D-C9ADC295BD40}" type="presParOf" srcId="{A8483FA4-593F-4792-9FDA-A86BD3EB32D7}" destId="{F6C35773-1042-4488-97BF-FCC22F7E84C2}" srcOrd="1" destOrd="0" presId="urn:microsoft.com/office/officeart/2005/8/layout/hierarchy1"/>
    <dgm:cxn modelId="{4552731E-E53F-4D76-A3E4-57015330B846}" type="presParOf" srcId="{7EEC1246-C758-419B-AAFD-5A3B3660E94E}" destId="{3D3A1664-69BB-4976-8314-EE6D8D888F75}" srcOrd="1" destOrd="0" presId="urn:microsoft.com/office/officeart/2005/8/layout/hierarchy1"/>
    <dgm:cxn modelId="{7E7670BB-5648-4919-9BBD-EB18B748DE71}" type="presParOf" srcId="{E6586A08-C84E-404C-B2A7-3E73529B25B1}" destId="{629851E7-F16D-4D86-A01D-E3089D3722FF}" srcOrd="10" destOrd="0" presId="urn:microsoft.com/office/officeart/2005/8/layout/hierarchy1"/>
    <dgm:cxn modelId="{A204867C-F62A-4735-A7EB-C4A293D57BD1}" type="presParOf" srcId="{E6586A08-C84E-404C-B2A7-3E73529B25B1}" destId="{7E6DFA60-5ED7-47AF-977B-FBE3F501075D}" srcOrd="11" destOrd="0" presId="urn:microsoft.com/office/officeart/2005/8/layout/hierarchy1"/>
    <dgm:cxn modelId="{7AD79990-A943-477E-8F33-775E73F6300B}" type="presParOf" srcId="{7E6DFA60-5ED7-47AF-977B-FBE3F501075D}" destId="{D62480FC-7B96-4852-A6E9-8F8F5929DA49}" srcOrd="0" destOrd="0" presId="urn:microsoft.com/office/officeart/2005/8/layout/hierarchy1"/>
    <dgm:cxn modelId="{D15ECB1F-AD82-4A44-AB65-67C70C767AC5}" type="presParOf" srcId="{D62480FC-7B96-4852-A6E9-8F8F5929DA49}" destId="{0BE3D818-AA89-4E21-BC04-82BB4664ADE1}" srcOrd="0" destOrd="0" presId="urn:microsoft.com/office/officeart/2005/8/layout/hierarchy1"/>
    <dgm:cxn modelId="{E603DD61-DF81-4D4B-ACC4-A6C677813BA5}" type="presParOf" srcId="{D62480FC-7B96-4852-A6E9-8F8F5929DA49}" destId="{0DC60AC3-AC39-4361-A326-8236290F2A1B}" srcOrd="1" destOrd="0" presId="urn:microsoft.com/office/officeart/2005/8/layout/hierarchy1"/>
    <dgm:cxn modelId="{7D1695B3-8906-4C47-BAC5-00BD4086026B}" type="presParOf" srcId="{7E6DFA60-5ED7-47AF-977B-FBE3F501075D}" destId="{B8BA85B4-C69E-48CB-9270-2DB32BB38F1A}" srcOrd="1" destOrd="0" presId="urn:microsoft.com/office/officeart/2005/8/layout/hierarchy1"/>
    <dgm:cxn modelId="{E1D1C58D-C4AC-4495-A802-127C1F03017F}" type="presParOf" srcId="{1F2C5D37-F93C-4595-93AD-AE430C6F9FE4}" destId="{53D7BD53-C625-45EB-8F4D-AE82643E9902}" srcOrd="10" destOrd="0" presId="urn:microsoft.com/office/officeart/2005/8/layout/hierarchy1"/>
    <dgm:cxn modelId="{CEAA8510-F590-44FE-AC5F-274D1332E3C5}" type="presParOf" srcId="{1F2C5D37-F93C-4595-93AD-AE430C6F9FE4}" destId="{C1982C26-D063-4EE3-ABD6-068245121B98}" srcOrd="11" destOrd="0" presId="urn:microsoft.com/office/officeart/2005/8/layout/hierarchy1"/>
    <dgm:cxn modelId="{39866EAE-9672-4535-A4FC-48521A76756A}" type="presParOf" srcId="{C1982C26-D063-4EE3-ABD6-068245121B98}" destId="{0E981760-401F-4C1A-A58C-178DBF274E0A}" srcOrd="0" destOrd="0" presId="urn:microsoft.com/office/officeart/2005/8/layout/hierarchy1"/>
    <dgm:cxn modelId="{B677C55B-7416-4FB2-BC17-A4BCE1DEE826}" type="presParOf" srcId="{0E981760-401F-4C1A-A58C-178DBF274E0A}" destId="{6FB718F2-0F4E-44D8-9303-62E6F6594497}" srcOrd="0" destOrd="0" presId="urn:microsoft.com/office/officeart/2005/8/layout/hierarchy1"/>
    <dgm:cxn modelId="{AF867CA2-4FE6-48BA-939B-29AF0B59D78F}" type="presParOf" srcId="{0E981760-401F-4C1A-A58C-178DBF274E0A}" destId="{81719ACB-2D7D-41C1-AAEC-0A93D02C6D99}" srcOrd="1" destOrd="0" presId="urn:microsoft.com/office/officeart/2005/8/layout/hierarchy1"/>
    <dgm:cxn modelId="{A901C4A8-2985-405C-B4E9-1B61CF9B6201}" type="presParOf" srcId="{C1982C26-D063-4EE3-ABD6-068245121B98}" destId="{C3B420DC-9870-4344-BE55-DB31F2B1613B}" srcOrd="1" destOrd="0" presId="urn:microsoft.com/office/officeart/2005/8/layout/hierarchy1"/>
    <dgm:cxn modelId="{B7A0051A-198A-4213-A6E1-F546F7E025F7}" type="presParOf" srcId="{C3B420DC-9870-4344-BE55-DB31F2B1613B}" destId="{5EB26DB4-AD82-4187-BBBA-C939CAA8AE23}" srcOrd="0" destOrd="0" presId="urn:microsoft.com/office/officeart/2005/8/layout/hierarchy1"/>
    <dgm:cxn modelId="{11376EA9-C64A-47E7-9ECE-E33668AEAB85}" type="presParOf" srcId="{C3B420DC-9870-4344-BE55-DB31F2B1613B}" destId="{49FDE81B-6D7F-471B-9A64-6DDE18FA61BA}" srcOrd="1" destOrd="0" presId="urn:microsoft.com/office/officeart/2005/8/layout/hierarchy1"/>
    <dgm:cxn modelId="{83E6C3F4-C9B4-445B-B7B2-48B21CDBB788}" type="presParOf" srcId="{49FDE81B-6D7F-471B-9A64-6DDE18FA61BA}" destId="{EDC52980-632F-49C5-A0B1-181AC6995728}" srcOrd="0" destOrd="0" presId="urn:microsoft.com/office/officeart/2005/8/layout/hierarchy1"/>
    <dgm:cxn modelId="{39A770C2-5688-48CE-8D61-F4912A00D683}" type="presParOf" srcId="{EDC52980-632F-49C5-A0B1-181AC6995728}" destId="{086589DF-CC75-46F5-A975-A392E58FC7B6}" srcOrd="0" destOrd="0" presId="urn:microsoft.com/office/officeart/2005/8/layout/hierarchy1"/>
    <dgm:cxn modelId="{77E6B327-D037-4396-97C9-373246EF2CFA}" type="presParOf" srcId="{EDC52980-632F-49C5-A0B1-181AC6995728}" destId="{CB063734-4470-4771-83F0-5775BCEC5148}" srcOrd="1" destOrd="0" presId="urn:microsoft.com/office/officeart/2005/8/layout/hierarchy1"/>
    <dgm:cxn modelId="{9E8D6168-6814-4714-A88D-8D460077A0DB}" type="presParOf" srcId="{49FDE81B-6D7F-471B-9A64-6DDE18FA61BA}" destId="{2B358B7F-9A7C-4D15-BE58-A444B355075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07BAD2-0B00-294F-8B56-67AF4B770DC8}"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9E790AEE-BB8A-C54C-8250-6DE613B24D2F}">
      <dgm:prSet phldrT="[Text]" custT="1"/>
      <dgm:spPr/>
      <dgm:t>
        <a:bodyPr/>
        <a:lstStyle/>
        <a:p>
          <a:r>
            <a:rPr lang="en-US" sz="900" dirty="0">
              <a:latin typeface="Century Gothic" panose="020B0502020202020204" pitchFamily="34" charset="0"/>
              <a:cs typeface="Arial" panose="020B0604020202020204" pitchFamily="34" charset="0"/>
            </a:rPr>
            <a:t>Chief Sullivan</a:t>
          </a:r>
        </a:p>
      </dgm:t>
    </dgm:pt>
    <dgm:pt modelId="{A5A3CACD-4596-6042-909C-F49ABBE2ACF0}" type="parTrans" cxnId="{A7FF063F-6CE6-7C40-B098-72D9B92C1FA9}">
      <dgm:prSet/>
      <dgm:spPr/>
      <dgm:t>
        <a:bodyPr/>
        <a:lstStyle/>
        <a:p>
          <a:endParaRPr lang="en-US" sz="1000">
            <a:latin typeface="Century Gothic" panose="020B0502020202020204" pitchFamily="34" charset="0"/>
          </a:endParaRPr>
        </a:p>
      </dgm:t>
    </dgm:pt>
    <dgm:pt modelId="{E5618230-B0B3-4541-BF50-8AAA6BE38E1A}" type="sibTrans" cxnId="{A7FF063F-6CE6-7C40-B098-72D9B92C1FA9}">
      <dgm:prSet/>
      <dgm:spPr/>
      <dgm:t>
        <a:bodyPr/>
        <a:lstStyle/>
        <a:p>
          <a:endParaRPr lang="en-US" sz="1000">
            <a:latin typeface="Century Gothic" panose="020B0502020202020204" pitchFamily="34" charset="0"/>
          </a:endParaRPr>
        </a:p>
      </dgm:t>
    </dgm:pt>
    <dgm:pt modelId="{3CFCBE07-5828-954D-936B-111D06A76954}">
      <dgm:prSet phldrT="[Text]" custT="1"/>
      <dgm:spPr/>
      <dgm:t>
        <a:bodyPr/>
        <a:lstStyle/>
        <a:p>
          <a:r>
            <a:rPr lang="en-US" sz="700" dirty="0">
              <a:latin typeface="Century Gothic" panose="020B0502020202020204" pitchFamily="34" charset="0"/>
              <a:cs typeface="Arial" panose="020B0604020202020204" pitchFamily="34" charset="0"/>
            </a:rPr>
            <a:t>Deputy Chief Denvir </a:t>
          </a:r>
        </a:p>
        <a:p>
          <a:r>
            <a:rPr lang="en-US" sz="700" dirty="0">
              <a:latin typeface="Century Gothic" panose="020B0502020202020204" pitchFamily="34" charset="0"/>
              <a:cs typeface="Arial" panose="020B0604020202020204" pitchFamily="34" charset="0"/>
            </a:rPr>
            <a:t>Tour 1</a:t>
          </a:r>
        </a:p>
      </dgm:t>
    </dgm:pt>
    <dgm:pt modelId="{51AC37BD-1AB8-804F-885B-DF526F27BE27}" type="parTrans" cxnId="{55449345-B137-764A-9A5C-155BCF156F53}">
      <dgm:prSet/>
      <dgm:spPr/>
      <dgm:t>
        <a:bodyPr/>
        <a:lstStyle/>
        <a:p>
          <a:endParaRPr lang="en-US" sz="700">
            <a:latin typeface="Century Gothic" panose="020B0502020202020204" pitchFamily="34" charset="0"/>
            <a:cs typeface="Arial" panose="020B0604020202020204" pitchFamily="34" charset="0"/>
          </a:endParaRPr>
        </a:p>
      </dgm:t>
    </dgm:pt>
    <dgm:pt modelId="{554A31EF-8F89-284D-B1B9-039E5E733431}" type="sibTrans" cxnId="{55449345-B137-764A-9A5C-155BCF156F53}">
      <dgm:prSet/>
      <dgm:spPr/>
      <dgm:t>
        <a:bodyPr/>
        <a:lstStyle/>
        <a:p>
          <a:endParaRPr lang="en-US" sz="1000">
            <a:latin typeface="Century Gothic" panose="020B0502020202020204" pitchFamily="34" charset="0"/>
          </a:endParaRPr>
        </a:p>
      </dgm:t>
    </dgm:pt>
    <dgm:pt modelId="{59ADE635-E682-214B-8C41-B59B98E82106}">
      <dgm:prSet phldrT="[Text]" custT="1"/>
      <dgm:spPr/>
      <dgm:t>
        <a:bodyPr/>
        <a:lstStyle/>
        <a:p>
          <a:r>
            <a:rPr lang="en-US" sz="700" dirty="0">
              <a:latin typeface="Century Gothic" panose="020B0502020202020204" pitchFamily="34" charset="0"/>
              <a:cs typeface="Arial" panose="020B0604020202020204" pitchFamily="34" charset="0"/>
            </a:rPr>
            <a:t>Deputy Chief </a:t>
          </a:r>
          <a:r>
            <a:rPr lang="en-US" sz="700" dirty="0" err="1">
              <a:latin typeface="Century Gothic" panose="020B0502020202020204" pitchFamily="34" charset="0"/>
              <a:cs typeface="Arial" panose="020B0604020202020204" pitchFamily="34" charset="0"/>
            </a:rPr>
            <a:t>Klugel</a:t>
          </a:r>
          <a:endParaRPr lang="en-US" sz="700" dirty="0">
            <a:latin typeface="Century Gothic" panose="020B0502020202020204" pitchFamily="34" charset="0"/>
            <a:cs typeface="Arial" panose="020B0604020202020204" pitchFamily="34" charset="0"/>
          </a:endParaRPr>
        </a:p>
        <a:p>
          <a:r>
            <a:rPr lang="en-US" sz="700" dirty="0">
              <a:latin typeface="Century Gothic" panose="020B0502020202020204" pitchFamily="34" charset="0"/>
              <a:cs typeface="Arial" panose="020B0604020202020204" pitchFamily="34" charset="0"/>
            </a:rPr>
            <a:t>Tour 3</a:t>
          </a:r>
        </a:p>
      </dgm:t>
    </dgm:pt>
    <dgm:pt modelId="{677ACBFB-560D-8849-AF05-5BF969A82D7E}" type="parTrans" cxnId="{CC32ABAC-DE93-D147-918F-E54DAC409456}">
      <dgm:prSet/>
      <dgm:spPr/>
      <dgm:t>
        <a:bodyPr/>
        <a:lstStyle/>
        <a:p>
          <a:endParaRPr lang="en-US" sz="700">
            <a:latin typeface="Century Gothic" panose="020B0502020202020204" pitchFamily="34" charset="0"/>
          </a:endParaRPr>
        </a:p>
      </dgm:t>
    </dgm:pt>
    <dgm:pt modelId="{AA57C872-4FBF-AA4A-AB63-3382BD099CAD}" type="sibTrans" cxnId="{CC32ABAC-DE93-D147-918F-E54DAC409456}">
      <dgm:prSet/>
      <dgm:spPr/>
      <dgm:t>
        <a:bodyPr/>
        <a:lstStyle/>
        <a:p>
          <a:endParaRPr lang="en-US" sz="1000">
            <a:latin typeface="Century Gothic" panose="020B0502020202020204" pitchFamily="34" charset="0"/>
          </a:endParaRPr>
        </a:p>
      </dgm:t>
    </dgm:pt>
    <dgm:pt modelId="{8401F92F-E020-934D-94B8-2FD6506DD1F7}">
      <dgm:prSet phldrT="[Text]" custT="1"/>
      <dgm:spPr/>
      <dgm:t>
        <a:bodyPr/>
        <a:lstStyle/>
        <a:p>
          <a:r>
            <a:rPr lang="en-US" sz="700" dirty="0">
              <a:latin typeface="Century Gothic" panose="020B0502020202020204" pitchFamily="34" charset="0"/>
              <a:cs typeface="Arial" panose="020B0604020202020204" pitchFamily="34" charset="0"/>
            </a:rPr>
            <a:t>Deputy Chief</a:t>
          </a:r>
        </a:p>
        <a:p>
          <a:r>
            <a:rPr lang="en-US" sz="700" dirty="0">
              <a:latin typeface="Century Gothic" panose="020B0502020202020204" pitchFamily="34" charset="0"/>
              <a:cs typeface="Arial" panose="020B0604020202020204" pitchFamily="34" charset="0"/>
            </a:rPr>
            <a:t>Maran</a:t>
          </a:r>
        </a:p>
        <a:p>
          <a:r>
            <a:rPr lang="en-US" sz="700" dirty="0">
              <a:latin typeface="Century Gothic" panose="020B0502020202020204" pitchFamily="34" charset="0"/>
              <a:cs typeface="Arial" panose="020B0604020202020204" pitchFamily="34" charset="0"/>
            </a:rPr>
            <a:t>Tour 4</a:t>
          </a:r>
        </a:p>
      </dgm:t>
    </dgm:pt>
    <dgm:pt modelId="{FE9774D8-810C-2644-BD27-4C786710AAD5}" type="parTrans" cxnId="{16C5756E-340B-E547-A8F5-3A87E0E0B825}">
      <dgm:prSet/>
      <dgm:spPr/>
      <dgm:t>
        <a:bodyPr/>
        <a:lstStyle/>
        <a:p>
          <a:endParaRPr lang="en-US" sz="700">
            <a:latin typeface="Century Gothic" panose="020B0502020202020204" pitchFamily="34" charset="0"/>
          </a:endParaRPr>
        </a:p>
      </dgm:t>
    </dgm:pt>
    <dgm:pt modelId="{E39D2919-C2B8-7B48-84CE-72D1B64FA737}" type="sibTrans" cxnId="{16C5756E-340B-E547-A8F5-3A87E0E0B825}">
      <dgm:prSet/>
      <dgm:spPr/>
      <dgm:t>
        <a:bodyPr/>
        <a:lstStyle/>
        <a:p>
          <a:endParaRPr lang="en-US" sz="1000">
            <a:latin typeface="Century Gothic" panose="020B0502020202020204" pitchFamily="34" charset="0"/>
          </a:endParaRPr>
        </a:p>
      </dgm:t>
    </dgm:pt>
    <dgm:pt modelId="{C1B4C8EF-A655-DD4A-8AC6-992D02B29061}">
      <dgm:prSet phldrT="[Text]" custT="1"/>
      <dgm:spPr/>
      <dgm:t>
        <a:bodyPr/>
        <a:lstStyle/>
        <a:p>
          <a:r>
            <a:rPr lang="en-US" sz="700" dirty="0">
              <a:latin typeface="Century Gothic" panose="020B0502020202020204" pitchFamily="34" charset="0"/>
              <a:cs typeface="Arial" panose="020B0604020202020204" pitchFamily="34" charset="0"/>
            </a:rPr>
            <a:t>Captain Scheper</a:t>
          </a:r>
        </a:p>
      </dgm:t>
    </dgm:pt>
    <dgm:pt modelId="{80D4E78B-39C1-3A4E-89DE-7820E51B6D35}" type="parTrans" cxnId="{C15ACCD6-84D8-9C4D-92F2-17B38D21AFC2}">
      <dgm:prSet/>
      <dgm:spPr/>
      <dgm:t>
        <a:bodyPr/>
        <a:lstStyle/>
        <a:p>
          <a:endParaRPr lang="en-US" sz="700">
            <a:latin typeface="Century Gothic" panose="020B0502020202020204" pitchFamily="34" charset="0"/>
          </a:endParaRPr>
        </a:p>
      </dgm:t>
    </dgm:pt>
    <dgm:pt modelId="{6C011F9C-4BA0-7C4D-B15B-D968F8431570}" type="sibTrans" cxnId="{C15ACCD6-84D8-9C4D-92F2-17B38D21AFC2}">
      <dgm:prSet/>
      <dgm:spPr/>
      <dgm:t>
        <a:bodyPr/>
        <a:lstStyle/>
        <a:p>
          <a:endParaRPr lang="en-US" sz="1000">
            <a:latin typeface="Century Gothic" panose="020B0502020202020204" pitchFamily="34" charset="0"/>
          </a:endParaRPr>
        </a:p>
      </dgm:t>
    </dgm:pt>
    <dgm:pt modelId="{034198AB-A1BE-D341-ACB6-9FE7345E3098}">
      <dgm:prSet phldrT="[Text]" custT="1"/>
      <dgm:spPr/>
      <dgm:t>
        <a:bodyPr/>
        <a:lstStyle/>
        <a:p>
          <a:r>
            <a:rPr lang="en-US" sz="700" dirty="0">
              <a:latin typeface="Century Gothic" panose="020B0502020202020204" pitchFamily="34" charset="0"/>
              <a:cs typeface="Arial" panose="020B0604020202020204" pitchFamily="34" charset="0"/>
            </a:rPr>
            <a:t>Deputy Chief </a:t>
          </a:r>
          <a:r>
            <a:rPr lang="en-US" sz="700" dirty="0" err="1">
              <a:latin typeface="Century Gothic" panose="020B0502020202020204" pitchFamily="34" charset="0"/>
              <a:cs typeface="Arial" panose="020B0604020202020204" pitchFamily="34" charset="0"/>
            </a:rPr>
            <a:t>Commins</a:t>
          </a:r>
          <a:endParaRPr lang="en-US" sz="700" dirty="0">
            <a:latin typeface="Century Gothic" panose="020B0502020202020204" pitchFamily="34" charset="0"/>
            <a:cs typeface="Arial" panose="020B0604020202020204" pitchFamily="34" charset="0"/>
          </a:endParaRPr>
        </a:p>
        <a:p>
          <a:r>
            <a:rPr lang="en-US" sz="700" dirty="0">
              <a:latin typeface="Century Gothic" panose="020B0502020202020204" pitchFamily="34" charset="0"/>
              <a:cs typeface="Arial" panose="020B0604020202020204" pitchFamily="34" charset="0"/>
            </a:rPr>
            <a:t>Tour 2 </a:t>
          </a:r>
        </a:p>
      </dgm:t>
    </dgm:pt>
    <dgm:pt modelId="{5490CA7F-C3F3-184A-BFB6-0AADBD5C531B}" type="sibTrans" cxnId="{76E900AE-9581-9D42-8C74-4DD161A49827}">
      <dgm:prSet/>
      <dgm:spPr/>
      <dgm:t>
        <a:bodyPr/>
        <a:lstStyle/>
        <a:p>
          <a:endParaRPr lang="en-US" sz="1000">
            <a:latin typeface="Century Gothic" panose="020B0502020202020204" pitchFamily="34" charset="0"/>
          </a:endParaRPr>
        </a:p>
      </dgm:t>
    </dgm:pt>
    <dgm:pt modelId="{AC58AA1C-97A2-3344-9F6B-99099FA6ACCE}" type="parTrans" cxnId="{76E900AE-9581-9D42-8C74-4DD161A49827}">
      <dgm:prSet/>
      <dgm:spPr/>
      <dgm:t>
        <a:bodyPr/>
        <a:lstStyle/>
        <a:p>
          <a:endParaRPr lang="en-US" sz="700">
            <a:latin typeface="Century Gothic" panose="020B0502020202020204" pitchFamily="34" charset="0"/>
          </a:endParaRPr>
        </a:p>
      </dgm:t>
    </dgm:pt>
    <dgm:pt modelId="{8334AE31-3113-1D44-A40C-E67D9CB39D6A}">
      <dgm:prSet phldrT="[Text]" custT="1"/>
      <dgm:spPr/>
      <dgm:t>
        <a:bodyPr/>
        <a:lstStyle/>
        <a:p>
          <a:r>
            <a:rPr lang="en-US" sz="700" dirty="0">
              <a:latin typeface="Century Gothic" panose="020B0502020202020204" pitchFamily="34" charset="0"/>
              <a:cs typeface="Arial" panose="020B0604020202020204" pitchFamily="34" charset="0"/>
            </a:rPr>
            <a:t>Captains</a:t>
          </a:r>
        </a:p>
        <a:p>
          <a:r>
            <a:rPr lang="en-US" sz="700" dirty="0">
              <a:latin typeface="Century Gothic" panose="020B0502020202020204" pitchFamily="34" charset="0"/>
              <a:cs typeface="Arial" panose="020B0604020202020204" pitchFamily="34" charset="0"/>
            </a:rPr>
            <a:t>Anderson &amp;</a:t>
          </a:r>
        </a:p>
        <a:p>
          <a:r>
            <a:rPr lang="en-US" sz="700" dirty="0" err="1">
              <a:latin typeface="Century Gothic" panose="020B0502020202020204" pitchFamily="34" charset="0"/>
              <a:cs typeface="Arial" panose="020B0604020202020204" pitchFamily="34" charset="0"/>
            </a:rPr>
            <a:t>Pascuite</a:t>
          </a:r>
          <a:r>
            <a:rPr lang="en-US" sz="700" dirty="0">
              <a:latin typeface="Century Gothic" panose="020B0502020202020204" pitchFamily="34" charset="0"/>
              <a:cs typeface="Arial" panose="020B0604020202020204" pitchFamily="34" charset="0"/>
            </a:rPr>
            <a:t> </a:t>
          </a:r>
        </a:p>
      </dgm:t>
    </dgm:pt>
    <dgm:pt modelId="{A9E4AC22-5AF6-8F4C-A2B6-7E6C57131A7A}" type="parTrans" cxnId="{9D334288-83BA-A442-A426-BF4A18EEF100}">
      <dgm:prSet/>
      <dgm:spPr/>
      <dgm:t>
        <a:bodyPr/>
        <a:lstStyle/>
        <a:p>
          <a:endParaRPr lang="en-US" sz="700">
            <a:latin typeface="Century Gothic" panose="020B0502020202020204" pitchFamily="34" charset="0"/>
          </a:endParaRPr>
        </a:p>
      </dgm:t>
    </dgm:pt>
    <dgm:pt modelId="{9D3D9E90-7883-6B4F-AF57-98FE52AB6365}" type="sibTrans" cxnId="{9D334288-83BA-A442-A426-BF4A18EEF100}">
      <dgm:prSet/>
      <dgm:spPr/>
      <dgm:t>
        <a:bodyPr/>
        <a:lstStyle/>
        <a:p>
          <a:endParaRPr lang="en-US" sz="1000">
            <a:latin typeface="Century Gothic" panose="020B0502020202020204" pitchFamily="34" charset="0"/>
          </a:endParaRPr>
        </a:p>
      </dgm:t>
    </dgm:pt>
    <dgm:pt modelId="{4A491CD9-615D-124A-B573-E44F21419F71}">
      <dgm:prSet phldrT="[Text]" custT="1"/>
      <dgm:spPr/>
      <dgm:t>
        <a:bodyPr/>
        <a:lstStyle/>
        <a:p>
          <a:r>
            <a:rPr lang="en-US" sz="700" dirty="0">
              <a:latin typeface="Century Gothic" panose="020B0502020202020204" pitchFamily="34" charset="0"/>
              <a:cs typeface="Arial" panose="020B0604020202020204" pitchFamily="34" charset="0"/>
            </a:rPr>
            <a:t>Nieves</a:t>
          </a:r>
        </a:p>
      </dgm:t>
    </dgm:pt>
    <dgm:pt modelId="{532060D3-5E24-4749-A086-7BBF8E141961}" type="parTrans" cxnId="{DBE8D16F-6EF7-D94A-A1BA-87219899D822}">
      <dgm:prSet/>
      <dgm:spPr/>
      <dgm:t>
        <a:bodyPr/>
        <a:lstStyle/>
        <a:p>
          <a:endParaRPr lang="en-US" sz="700">
            <a:latin typeface="Century Gothic" panose="020B0502020202020204" pitchFamily="34" charset="0"/>
          </a:endParaRPr>
        </a:p>
      </dgm:t>
    </dgm:pt>
    <dgm:pt modelId="{597A4806-8FF2-144D-9B01-A105F1C0773A}" type="sibTrans" cxnId="{DBE8D16F-6EF7-D94A-A1BA-87219899D822}">
      <dgm:prSet/>
      <dgm:spPr/>
      <dgm:t>
        <a:bodyPr/>
        <a:lstStyle/>
        <a:p>
          <a:endParaRPr lang="en-US" sz="1000">
            <a:latin typeface="Century Gothic" panose="020B0502020202020204" pitchFamily="34" charset="0"/>
          </a:endParaRPr>
        </a:p>
      </dgm:t>
    </dgm:pt>
    <dgm:pt modelId="{887C8A06-9726-FB40-95AD-509A39AC089F}">
      <dgm:prSet phldrT="[Text]" custT="1"/>
      <dgm:spPr/>
      <dgm:t>
        <a:bodyPr/>
        <a:lstStyle/>
        <a:p>
          <a:r>
            <a:rPr lang="en-US" sz="700" dirty="0">
              <a:latin typeface="Century Gothic" panose="020B0502020202020204" pitchFamily="34" charset="0"/>
              <a:cs typeface="Arial" panose="020B0604020202020204" pitchFamily="34" charset="0"/>
            </a:rPr>
            <a:t>Callaghan</a:t>
          </a:r>
        </a:p>
      </dgm:t>
    </dgm:pt>
    <dgm:pt modelId="{2B7DF8FD-F2F1-874B-A02B-32BD1CD84518}" type="parTrans" cxnId="{C3DF04C8-2AD9-FC47-B7F5-5121E6F12DD6}">
      <dgm:prSet/>
      <dgm:spPr/>
      <dgm:t>
        <a:bodyPr/>
        <a:lstStyle/>
        <a:p>
          <a:endParaRPr lang="en-US" sz="700">
            <a:latin typeface="Century Gothic" panose="020B0502020202020204" pitchFamily="34" charset="0"/>
          </a:endParaRPr>
        </a:p>
      </dgm:t>
    </dgm:pt>
    <dgm:pt modelId="{4D6902F2-1AAF-3943-AA83-5519DB6B7CC4}" type="sibTrans" cxnId="{C3DF04C8-2AD9-FC47-B7F5-5121E6F12DD6}">
      <dgm:prSet/>
      <dgm:spPr/>
      <dgm:t>
        <a:bodyPr/>
        <a:lstStyle/>
        <a:p>
          <a:endParaRPr lang="en-US" sz="1000">
            <a:latin typeface="Century Gothic" panose="020B0502020202020204" pitchFamily="34" charset="0"/>
          </a:endParaRPr>
        </a:p>
      </dgm:t>
    </dgm:pt>
    <dgm:pt modelId="{7E062989-FEC6-B544-9531-1795706EC7EF}">
      <dgm:prSet phldrT="[Text]" custT="1"/>
      <dgm:spPr/>
      <dgm:t>
        <a:bodyPr/>
        <a:lstStyle/>
        <a:p>
          <a:r>
            <a:rPr lang="en-US" sz="700" dirty="0">
              <a:latin typeface="Century Gothic" panose="020B0502020202020204" pitchFamily="34" charset="0"/>
              <a:cs typeface="Arial" panose="020B0604020202020204" pitchFamily="34" charset="0"/>
            </a:rPr>
            <a:t>Temmerman</a:t>
          </a:r>
        </a:p>
      </dgm:t>
    </dgm:pt>
    <dgm:pt modelId="{539A1149-096B-5948-A805-B963B6648D06}" type="parTrans" cxnId="{8832DF1D-8265-5D4B-B926-B48492EB70CC}">
      <dgm:prSet/>
      <dgm:spPr/>
      <dgm:t>
        <a:bodyPr/>
        <a:lstStyle/>
        <a:p>
          <a:endParaRPr lang="en-US" sz="700">
            <a:latin typeface="Century Gothic" panose="020B0502020202020204" pitchFamily="34" charset="0"/>
          </a:endParaRPr>
        </a:p>
      </dgm:t>
    </dgm:pt>
    <dgm:pt modelId="{15BE04AC-F2C4-DE4C-816E-5356A5AE357B}" type="sibTrans" cxnId="{8832DF1D-8265-5D4B-B926-B48492EB70CC}">
      <dgm:prSet/>
      <dgm:spPr/>
      <dgm:t>
        <a:bodyPr/>
        <a:lstStyle/>
        <a:p>
          <a:endParaRPr lang="en-US" sz="1000">
            <a:latin typeface="Century Gothic" panose="020B0502020202020204" pitchFamily="34" charset="0"/>
          </a:endParaRPr>
        </a:p>
      </dgm:t>
    </dgm:pt>
    <dgm:pt modelId="{388CAF4C-178F-D140-B29F-9779BE259F00}">
      <dgm:prSet phldrT="[Text]" custT="1"/>
      <dgm:spPr/>
      <dgm:t>
        <a:bodyPr/>
        <a:lstStyle/>
        <a:p>
          <a:r>
            <a:rPr lang="en-US" sz="700" dirty="0">
              <a:latin typeface="Century Gothic" panose="020B0502020202020204" pitchFamily="34" charset="0"/>
              <a:cs typeface="Arial" panose="020B0604020202020204" pitchFamily="34" charset="0"/>
            </a:rPr>
            <a:t>Jackson	</a:t>
          </a:r>
        </a:p>
      </dgm:t>
    </dgm:pt>
    <dgm:pt modelId="{3AA38B79-5135-414F-84DB-7908C29FB455}" type="parTrans" cxnId="{5CB1E1EB-8DE8-F246-8CEB-3E3BC35ACC7C}">
      <dgm:prSet/>
      <dgm:spPr/>
      <dgm:t>
        <a:bodyPr/>
        <a:lstStyle/>
        <a:p>
          <a:endParaRPr lang="en-US" sz="700">
            <a:latin typeface="Century Gothic" panose="020B0502020202020204" pitchFamily="34" charset="0"/>
          </a:endParaRPr>
        </a:p>
      </dgm:t>
    </dgm:pt>
    <dgm:pt modelId="{F9721C15-8B06-F842-8D07-D1F678A57814}" type="sibTrans" cxnId="{5CB1E1EB-8DE8-F246-8CEB-3E3BC35ACC7C}">
      <dgm:prSet/>
      <dgm:spPr/>
      <dgm:t>
        <a:bodyPr/>
        <a:lstStyle/>
        <a:p>
          <a:endParaRPr lang="en-US" sz="1000">
            <a:latin typeface="Century Gothic" panose="020B0502020202020204" pitchFamily="34" charset="0"/>
          </a:endParaRPr>
        </a:p>
      </dgm:t>
    </dgm:pt>
    <dgm:pt modelId="{FA8038EA-ACF8-224C-AED6-BC011A31AC53}">
      <dgm:prSet phldrT="[Text]" custT="1"/>
      <dgm:spPr/>
      <dgm:t>
        <a:bodyPr/>
        <a:lstStyle/>
        <a:p>
          <a:r>
            <a:rPr lang="en-US" sz="700" dirty="0">
              <a:latin typeface="Century Gothic" panose="020B0502020202020204" pitchFamily="34" charset="0"/>
              <a:cs typeface="Arial" panose="020B0604020202020204" pitchFamily="34" charset="0"/>
            </a:rPr>
            <a:t>Captain</a:t>
          </a:r>
        </a:p>
        <a:p>
          <a:r>
            <a:rPr lang="en-US" sz="700" dirty="0">
              <a:latin typeface="Century Gothic" panose="020B0502020202020204" pitchFamily="34" charset="0"/>
              <a:cs typeface="Arial" panose="020B0604020202020204" pitchFamily="34" charset="0"/>
            </a:rPr>
            <a:t>Burke</a:t>
          </a:r>
        </a:p>
      </dgm:t>
    </dgm:pt>
    <dgm:pt modelId="{2734A8AD-98B3-FA4E-830C-667A7F76036C}" type="parTrans" cxnId="{B3922385-0D16-934C-A5CB-FE1A0878B59E}">
      <dgm:prSet/>
      <dgm:spPr/>
      <dgm:t>
        <a:bodyPr/>
        <a:lstStyle/>
        <a:p>
          <a:endParaRPr lang="en-US" sz="700">
            <a:latin typeface="Century Gothic" panose="020B0502020202020204" pitchFamily="34" charset="0"/>
          </a:endParaRPr>
        </a:p>
      </dgm:t>
    </dgm:pt>
    <dgm:pt modelId="{06B4F07A-78FC-024E-A161-DE77499E90B5}" type="sibTrans" cxnId="{B3922385-0D16-934C-A5CB-FE1A0878B59E}">
      <dgm:prSet/>
      <dgm:spPr/>
      <dgm:t>
        <a:bodyPr/>
        <a:lstStyle/>
        <a:p>
          <a:endParaRPr lang="en-US" sz="1000">
            <a:latin typeface="Century Gothic" panose="020B0502020202020204" pitchFamily="34" charset="0"/>
          </a:endParaRPr>
        </a:p>
      </dgm:t>
    </dgm:pt>
    <dgm:pt modelId="{0FC63292-5645-6B4F-8FAF-C0E9CCE2CD87}">
      <dgm:prSet phldrT="[Text]" custT="1"/>
      <dgm:spPr/>
      <dgm:t>
        <a:bodyPr/>
        <a:lstStyle/>
        <a:p>
          <a:r>
            <a:rPr lang="en-US" sz="700" dirty="0">
              <a:latin typeface="Century Gothic" panose="020B0502020202020204" pitchFamily="34" charset="0"/>
              <a:cs typeface="Arial" panose="020B0604020202020204" pitchFamily="34" charset="0"/>
            </a:rPr>
            <a:t>Jennings</a:t>
          </a:r>
        </a:p>
      </dgm:t>
    </dgm:pt>
    <dgm:pt modelId="{A336E695-5105-E64F-BF8B-9512AE933819}" type="parTrans" cxnId="{37B743BD-2AAA-BF4D-9A7C-9E5AE6D4286D}">
      <dgm:prSet/>
      <dgm:spPr/>
      <dgm:t>
        <a:bodyPr/>
        <a:lstStyle/>
        <a:p>
          <a:endParaRPr lang="en-US" sz="700">
            <a:latin typeface="Century Gothic" panose="020B0502020202020204" pitchFamily="34" charset="0"/>
          </a:endParaRPr>
        </a:p>
      </dgm:t>
    </dgm:pt>
    <dgm:pt modelId="{411B3033-A670-404B-BCB5-62BC9EFE09B6}" type="sibTrans" cxnId="{37B743BD-2AAA-BF4D-9A7C-9E5AE6D4286D}">
      <dgm:prSet/>
      <dgm:spPr/>
      <dgm:t>
        <a:bodyPr/>
        <a:lstStyle/>
        <a:p>
          <a:endParaRPr lang="en-US" sz="1000">
            <a:latin typeface="Century Gothic" panose="020B0502020202020204" pitchFamily="34" charset="0"/>
          </a:endParaRPr>
        </a:p>
      </dgm:t>
    </dgm:pt>
    <dgm:pt modelId="{FDCA48C5-1B5E-7F4C-B01C-E84B392EC8EA}">
      <dgm:prSet phldrT="[Text]" custT="1"/>
      <dgm:spPr/>
      <dgm:t>
        <a:bodyPr/>
        <a:lstStyle/>
        <a:p>
          <a:r>
            <a:rPr lang="en-US" sz="700" dirty="0">
              <a:latin typeface="Century Gothic" panose="020B0502020202020204" pitchFamily="34" charset="0"/>
              <a:cs typeface="Arial" panose="020B0604020202020204" pitchFamily="34" charset="0"/>
            </a:rPr>
            <a:t>Gibson</a:t>
          </a:r>
        </a:p>
      </dgm:t>
    </dgm:pt>
    <dgm:pt modelId="{46AE11B3-AA5B-5C44-9E38-FCF73B8E779B}" type="parTrans" cxnId="{3B1B64AA-FF13-1C4C-8746-E4FEA4B1BDD2}">
      <dgm:prSet/>
      <dgm:spPr/>
      <dgm:t>
        <a:bodyPr/>
        <a:lstStyle/>
        <a:p>
          <a:endParaRPr lang="en-US" sz="700">
            <a:latin typeface="Century Gothic" panose="020B0502020202020204" pitchFamily="34" charset="0"/>
          </a:endParaRPr>
        </a:p>
      </dgm:t>
    </dgm:pt>
    <dgm:pt modelId="{B09FC6C8-2C04-3146-BC27-2633378635F4}" type="sibTrans" cxnId="{3B1B64AA-FF13-1C4C-8746-E4FEA4B1BDD2}">
      <dgm:prSet/>
      <dgm:spPr/>
      <dgm:t>
        <a:bodyPr/>
        <a:lstStyle/>
        <a:p>
          <a:endParaRPr lang="en-US" sz="1000">
            <a:latin typeface="Century Gothic" panose="020B0502020202020204" pitchFamily="34" charset="0"/>
          </a:endParaRPr>
        </a:p>
      </dgm:t>
    </dgm:pt>
    <dgm:pt modelId="{47CE0A2D-AA64-E14C-959A-02467B701521}">
      <dgm:prSet phldrT="[Text]" custT="1"/>
      <dgm:spPr/>
      <dgm:t>
        <a:bodyPr/>
        <a:lstStyle/>
        <a:p>
          <a:r>
            <a:rPr lang="en-US" sz="700" dirty="0">
              <a:latin typeface="Century Gothic" panose="020B0502020202020204" pitchFamily="34" charset="0"/>
              <a:cs typeface="Arial" panose="020B0604020202020204" pitchFamily="34" charset="0"/>
            </a:rPr>
            <a:t>Infantes</a:t>
          </a:r>
        </a:p>
      </dgm:t>
    </dgm:pt>
    <dgm:pt modelId="{C9DF1BE3-BE6B-FF47-A1DA-82F51DDC9085}" type="parTrans" cxnId="{45DBB164-9E8B-7042-A877-7827A00B2A0B}">
      <dgm:prSet/>
      <dgm:spPr/>
      <dgm:t>
        <a:bodyPr/>
        <a:lstStyle/>
        <a:p>
          <a:endParaRPr lang="en-US" sz="700">
            <a:latin typeface="Century Gothic" panose="020B0502020202020204" pitchFamily="34" charset="0"/>
          </a:endParaRPr>
        </a:p>
      </dgm:t>
    </dgm:pt>
    <dgm:pt modelId="{12C01848-A078-8545-9A79-4088E1200C39}" type="sibTrans" cxnId="{45DBB164-9E8B-7042-A877-7827A00B2A0B}">
      <dgm:prSet/>
      <dgm:spPr/>
      <dgm:t>
        <a:bodyPr/>
        <a:lstStyle/>
        <a:p>
          <a:endParaRPr lang="en-US" sz="1000">
            <a:latin typeface="Century Gothic" panose="020B0502020202020204" pitchFamily="34" charset="0"/>
          </a:endParaRPr>
        </a:p>
      </dgm:t>
    </dgm:pt>
    <dgm:pt modelId="{32112646-0FB4-1D4F-AED1-3930FD77CC19}">
      <dgm:prSet phldrT="[Text]" custT="1"/>
      <dgm:spPr/>
      <dgm:t>
        <a:bodyPr/>
        <a:lstStyle/>
        <a:p>
          <a:r>
            <a:rPr lang="en-US" sz="700" dirty="0">
              <a:latin typeface="Century Gothic" panose="020B0502020202020204" pitchFamily="34" charset="0"/>
              <a:cs typeface="Arial" panose="020B0604020202020204" pitchFamily="34" charset="0"/>
            </a:rPr>
            <a:t>Murray</a:t>
          </a:r>
        </a:p>
      </dgm:t>
    </dgm:pt>
    <dgm:pt modelId="{79BA7D9D-3000-674A-A9CA-0D31A2CFD5B7}" type="parTrans" cxnId="{8F78E161-07B5-1444-A67B-915C9A1C1E93}">
      <dgm:prSet/>
      <dgm:spPr/>
      <dgm:t>
        <a:bodyPr/>
        <a:lstStyle/>
        <a:p>
          <a:endParaRPr lang="en-US" sz="700">
            <a:latin typeface="Century Gothic" panose="020B0502020202020204" pitchFamily="34" charset="0"/>
          </a:endParaRPr>
        </a:p>
      </dgm:t>
    </dgm:pt>
    <dgm:pt modelId="{DE4D70DC-971E-1044-88E1-E1C11A1CABBB}" type="sibTrans" cxnId="{8F78E161-07B5-1444-A67B-915C9A1C1E93}">
      <dgm:prSet/>
      <dgm:spPr/>
      <dgm:t>
        <a:bodyPr/>
        <a:lstStyle/>
        <a:p>
          <a:endParaRPr lang="en-US" sz="1000">
            <a:latin typeface="Century Gothic" panose="020B0502020202020204" pitchFamily="34" charset="0"/>
          </a:endParaRPr>
        </a:p>
      </dgm:t>
    </dgm:pt>
    <dgm:pt modelId="{C10A1D4E-ED1B-6D46-9F2B-BD9601E07BAA}">
      <dgm:prSet phldrT="[Text]" custT="1"/>
      <dgm:spPr/>
      <dgm:t>
        <a:bodyPr/>
        <a:lstStyle/>
        <a:p>
          <a:r>
            <a:rPr lang="en-US" sz="700" dirty="0">
              <a:latin typeface="Century Gothic" panose="020B0502020202020204" pitchFamily="34" charset="0"/>
              <a:cs typeface="Arial" panose="020B0604020202020204" pitchFamily="34" charset="0"/>
            </a:rPr>
            <a:t>Captains </a:t>
          </a:r>
        </a:p>
        <a:p>
          <a:r>
            <a:rPr lang="en-US" sz="700" dirty="0" err="1">
              <a:latin typeface="Century Gothic" panose="020B0502020202020204" pitchFamily="34" charset="0"/>
              <a:cs typeface="Arial" panose="020B0604020202020204" pitchFamily="34" charset="0"/>
            </a:rPr>
            <a:t>Defino</a:t>
          </a:r>
          <a:r>
            <a:rPr lang="en-US" sz="700" dirty="0">
              <a:latin typeface="Century Gothic" panose="020B0502020202020204" pitchFamily="34" charset="0"/>
              <a:cs typeface="Arial" panose="020B0604020202020204" pitchFamily="34" charset="0"/>
            </a:rPr>
            <a:t> &amp; </a:t>
          </a:r>
          <a:r>
            <a:rPr lang="en-US" sz="700" dirty="0" err="1">
              <a:latin typeface="Century Gothic" panose="020B0502020202020204" pitchFamily="34" charset="0"/>
              <a:cs typeface="Arial" panose="020B0604020202020204" pitchFamily="34" charset="0"/>
            </a:rPr>
            <a:t>Cucciniello</a:t>
          </a:r>
          <a:endParaRPr lang="en-US" sz="700" dirty="0">
            <a:latin typeface="Century Gothic" panose="020B0502020202020204" pitchFamily="34" charset="0"/>
            <a:cs typeface="Arial" panose="020B0604020202020204" pitchFamily="34" charset="0"/>
          </a:endParaRPr>
        </a:p>
      </dgm:t>
    </dgm:pt>
    <dgm:pt modelId="{3746F57D-2336-7C4B-86D7-6A99592A5EA4}" type="parTrans" cxnId="{CBB39BF5-76F4-024D-B4D4-B19488BCCD15}">
      <dgm:prSet/>
      <dgm:spPr/>
      <dgm:t>
        <a:bodyPr/>
        <a:lstStyle/>
        <a:p>
          <a:endParaRPr lang="en-US" sz="700">
            <a:latin typeface="Century Gothic" panose="020B0502020202020204" pitchFamily="34" charset="0"/>
          </a:endParaRPr>
        </a:p>
      </dgm:t>
    </dgm:pt>
    <dgm:pt modelId="{F6CCAF4D-F189-114B-8A52-3627D3F044EC}" type="sibTrans" cxnId="{CBB39BF5-76F4-024D-B4D4-B19488BCCD15}">
      <dgm:prSet/>
      <dgm:spPr/>
      <dgm:t>
        <a:bodyPr/>
        <a:lstStyle/>
        <a:p>
          <a:endParaRPr lang="en-US" sz="1000">
            <a:latin typeface="Century Gothic" panose="020B0502020202020204" pitchFamily="34" charset="0"/>
          </a:endParaRPr>
        </a:p>
      </dgm:t>
    </dgm:pt>
    <dgm:pt modelId="{C67F5953-6381-2449-B76C-337C411989E7}">
      <dgm:prSet phldrT="[Text]" custT="1"/>
      <dgm:spPr/>
      <dgm:t>
        <a:bodyPr/>
        <a:lstStyle/>
        <a:p>
          <a:r>
            <a:rPr lang="en-US" sz="700" dirty="0">
              <a:latin typeface="Century Gothic" panose="020B0502020202020204" pitchFamily="34" charset="0"/>
              <a:cs typeface="Arial" panose="020B0604020202020204" pitchFamily="34" charset="0"/>
            </a:rPr>
            <a:t>Soto</a:t>
          </a:r>
        </a:p>
      </dgm:t>
    </dgm:pt>
    <dgm:pt modelId="{3F41A33E-9085-994B-B7BF-9FD139D52CC4}" type="parTrans" cxnId="{F469EAB6-0086-8740-93F0-11BCBB636B44}">
      <dgm:prSet/>
      <dgm:spPr/>
      <dgm:t>
        <a:bodyPr/>
        <a:lstStyle/>
        <a:p>
          <a:endParaRPr lang="en-US" sz="700">
            <a:latin typeface="Century Gothic" panose="020B0502020202020204" pitchFamily="34" charset="0"/>
          </a:endParaRPr>
        </a:p>
      </dgm:t>
    </dgm:pt>
    <dgm:pt modelId="{5350CA80-F16E-9141-AA30-B958BBD961DB}" type="sibTrans" cxnId="{F469EAB6-0086-8740-93F0-11BCBB636B44}">
      <dgm:prSet/>
      <dgm:spPr/>
      <dgm:t>
        <a:bodyPr/>
        <a:lstStyle/>
        <a:p>
          <a:endParaRPr lang="en-US" sz="1000">
            <a:latin typeface="Century Gothic" panose="020B0502020202020204" pitchFamily="34" charset="0"/>
          </a:endParaRPr>
        </a:p>
      </dgm:t>
    </dgm:pt>
    <dgm:pt modelId="{B411DC38-EFE6-AA49-89C5-08BB583E44AA}">
      <dgm:prSet phldrT="[Text]" custT="1"/>
      <dgm:spPr/>
      <dgm:t>
        <a:bodyPr/>
        <a:lstStyle/>
        <a:p>
          <a:r>
            <a:rPr lang="en-US" sz="700" dirty="0">
              <a:latin typeface="Century Gothic" panose="020B0502020202020204" pitchFamily="34" charset="0"/>
              <a:cs typeface="Arial" panose="020B0604020202020204" pitchFamily="34" charset="0"/>
            </a:rPr>
            <a:t>Foye</a:t>
          </a:r>
        </a:p>
      </dgm:t>
    </dgm:pt>
    <dgm:pt modelId="{A712DE33-69A3-3440-A2B7-CFA781E43BB7}" type="parTrans" cxnId="{C308F14A-5997-BE40-B8D7-F546018FDA7B}">
      <dgm:prSet/>
      <dgm:spPr/>
      <dgm:t>
        <a:bodyPr/>
        <a:lstStyle/>
        <a:p>
          <a:endParaRPr lang="en-US" sz="700">
            <a:latin typeface="Century Gothic" panose="020B0502020202020204" pitchFamily="34" charset="0"/>
          </a:endParaRPr>
        </a:p>
      </dgm:t>
    </dgm:pt>
    <dgm:pt modelId="{C6FF3083-3DDA-2841-B795-0D82D3AF7C26}" type="sibTrans" cxnId="{C308F14A-5997-BE40-B8D7-F546018FDA7B}">
      <dgm:prSet/>
      <dgm:spPr/>
      <dgm:t>
        <a:bodyPr/>
        <a:lstStyle/>
        <a:p>
          <a:endParaRPr lang="en-US" sz="1000">
            <a:latin typeface="Century Gothic" panose="020B0502020202020204" pitchFamily="34" charset="0"/>
          </a:endParaRPr>
        </a:p>
      </dgm:t>
    </dgm:pt>
    <dgm:pt modelId="{7A5D4B40-8859-9C45-8DEE-59D6C33C03CB}">
      <dgm:prSet phldrT="[Text]" custT="1"/>
      <dgm:spPr/>
      <dgm:t>
        <a:bodyPr/>
        <a:lstStyle/>
        <a:p>
          <a:r>
            <a:rPr lang="en-US" sz="700" dirty="0" err="1">
              <a:latin typeface="Century Gothic" panose="020B0502020202020204" pitchFamily="34" charset="0"/>
              <a:cs typeface="Arial" panose="020B0604020202020204" pitchFamily="34" charset="0"/>
            </a:rPr>
            <a:t>DeSocio</a:t>
          </a:r>
          <a:endParaRPr lang="en-US" sz="700" dirty="0">
            <a:latin typeface="Century Gothic" panose="020B0502020202020204" pitchFamily="34" charset="0"/>
            <a:cs typeface="Arial" panose="020B0604020202020204" pitchFamily="34" charset="0"/>
          </a:endParaRPr>
        </a:p>
      </dgm:t>
    </dgm:pt>
    <dgm:pt modelId="{86B29456-76E1-4F42-B99F-677B2BEC3429}" type="parTrans" cxnId="{667E92C6-A112-1C48-AEBF-641CF10DFA67}">
      <dgm:prSet/>
      <dgm:spPr/>
      <dgm:t>
        <a:bodyPr/>
        <a:lstStyle/>
        <a:p>
          <a:endParaRPr lang="en-US" sz="700">
            <a:latin typeface="Century Gothic" panose="020B0502020202020204" pitchFamily="34" charset="0"/>
          </a:endParaRPr>
        </a:p>
      </dgm:t>
    </dgm:pt>
    <dgm:pt modelId="{01C1A7FC-D38B-DC42-870A-E943F0545B6F}" type="sibTrans" cxnId="{667E92C6-A112-1C48-AEBF-641CF10DFA67}">
      <dgm:prSet/>
      <dgm:spPr/>
      <dgm:t>
        <a:bodyPr/>
        <a:lstStyle/>
        <a:p>
          <a:endParaRPr lang="en-US" sz="1000">
            <a:latin typeface="Century Gothic" panose="020B0502020202020204" pitchFamily="34" charset="0"/>
          </a:endParaRPr>
        </a:p>
      </dgm:t>
    </dgm:pt>
    <dgm:pt modelId="{BAE18EDE-B161-704F-A879-9DE3D03CC941}">
      <dgm:prSet phldrT="[Text]" custT="1"/>
      <dgm:spPr/>
      <dgm:t>
        <a:bodyPr/>
        <a:lstStyle/>
        <a:p>
          <a:r>
            <a:rPr lang="en-US" sz="700" dirty="0">
              <a:latin typeface="Century Gothic" panose="020B0502020202020204" pitchFamily="34" charset="0"/>
              <a:cs typeface="Arial" panose="020B0604020202020204" pitchFamily="34" charset="0"/>
            </a:rPr>
            <a:t>Gibson</a:t>
          </a:r>
        </a:p>
      </dgm:t>
    </dgm:pt>
    <dgm:pt modelId="{A45E2B5E-975E-D34E-8133-06D112C10B73}" type="parTrans" cxnId="{E4D91DEB-78CA-914E-B150-A4373B4E6CB6}">
      <dgm:prSet/>
      <dgm:spPr/>
      <dgm:t>
        <a:bodyPr/>
        <a:lstStyle/>
        <a:p>
          <a:endParaRPr lang="en-US" sz="700">
            <a:latin typeface="Century Gothic" panose="020B0502020202020204" pitchFamily="34" charset="0"/>
          </a:endParaRPr>
        </a:p>
      </dgm:t>
    </dgm:pt>
    <dgm:pt modelId="{0F435A6E-36BE-E54C-A40C-D57D6C3EF767}" type="sibTrans" cxnId="{E4D91DEB-78CA-914E-B150-A4373B4E6CB6}">
      <dgm:prSet/>
      <dgm:spPr/>
      <dgm:t>
        <a:bodyPr/>
        <a:lstStyle/>
        <a:p>
          <a:endParaRPr lang="en-US" sz="1000">
            <a:latin typeface="Century Gothic" panose="020B0502020202020204" pitchFamily="34" charset="0"/>
          </a:endParaRPr>
        </a:p>
      </dgm:t>
    </dgm:pt>
    <dgm:pt modelId="{2EEF4FAC-0BA4-E54E-96E9-E0093B19FC9F}">
      <dgm:prSet phldrT="[Text]" custT="1"/>
      <dgm:spPr/>
      <dgm:t>
        <a:bodyPr/>
        <a:lstStyle/>
        <a:p>
          <a:r>
            <a:rPr lang="en-US" sz="700" dirty="0" err="1">
              <a:latin typeface="Century Gothic" panose="020B0502020202020204" pitchFamily="34" charset="0"/>
              <a:cs typeface="Arial" panose="020B0604020202020204" pitchFamily="34" charset="0"/>
            </a:rPr>
            <a:t>Bomensatt</a:t>
          </a:r>
          <a:endParaRPr lang="en-US" sz="700" dirty="0">
            <a:latin typeface="Century Gothic" panose="020B0502020202020204" pitchFamily="34" charset="0"/>
            <a:cs typeface="Arial" panose="020B0604020202020204" pitchFamily="34" charset="0"/>
          </a:endParaRPr>
        </a:p>
      </dgm:t>
    </dgm:pt>
    <dgm:pt modelId="{1F3E08CC-A82F-3F44-9CE0-9CC289DA5AA6}" type="sibTrans" cxnId="{D950C464-8587-7F4B-AB57-FFBC8FCA0D9B}">
      <dgm:prSet/>
      <dgm:spPr/>
      <dgm:t>
        <a:bodyPr/>
        <a:lstStyle/>
        <a:p>
          <a:endParaRPr lang="en-US" sz="1000">
            <a:latin typeface="Century Gothic" panose="020B0502020202020204" pitchFamily="34" charset="0"/>
          </a:endParaRPr>
        </a:p>
      </dgm:t>
    </dgm:pt>
    <dgm:pt modelId="{C698B045-C761-0F46-846E-E50D52F7B6F6}" type="parTrans" cxnId="{D950C464-8587-7F4B-AB57-FFBC8FCA0D9B}">
      <dgm:prSet/>
      <dgm:spPr/>
      <dgm:t>
        <a:bodyPr/>
        <a:lstStyle/>
        <a:p>
          <a:endParaRPr lang="en-US" sz="700">
            <a:latin typeface="Century Gothic" panose="020B0502020202020204" pitchFamily="34" charset="0"/>
          </a:endParaRPr>
        </a:p>
      </dgm:t>
    </dgm:pt>
    <dgm:pt modelId="{71B0B1B8-400D-8C4C-B08A-E074CD98F421}">
      <dgm:prSet phldrT="[Text]" custT="1"/>
      <dgm:spPr/>
      <dgm:t>
        <a:bodyPr/>
        <a:lstStyle/>
        <a:p>
          <a:r>
            <a:rPr lang="en-US" sz="700" dirty="0">
              <a:latin typeface="Century Gothic" panose="020B0502020202020204" pitchFamily="34" charset="0"/>
              <a:cs typeface="Arial" panose="020B0604020202020204" pitchFamily="34" charset="0"/>
            </a:rPr>
            <a:t>Delfino</a:t>
          </a:r>
        </a:p>
      </dgm:t>
    </dgm:pt>
    <dgm:pt modelId="{77E3C5C0-3A34-DB45-9D91-DAA0BF9897B4}" type="sibTrans" cxnId="{86EF157E-DFB3-1A43-A18F-257D349FFFA4}">
      <dgm:prSet/>
      <dgm:spPr/>
      <dgm:t>
        <a:bodyPr/>
        <a:lstStyle/>
        <a:p>
          <a:endParaRPr lang="en-US" sz="1000">
            <a:latin typeface="Century Gothic" panose="020B0502020202020204" pitchFamily="34" charset="0"/>
          </a:endParaRPr>
        </a:p>
      </dgm:t>
    </dgm:pt>
    <dgm:pt modelId="{E252478B-0053-2043-B7C9-AD275B10E058}" type="parTrans" cxnId="{86EF157E-DFB3-1A43-A18F-257D349FFFA4}">
      <dgm:prSet/>
      <dgm:spPr/>
      <dgm:t>
        <a:bodyPr/>
        <a:lstStyle/>
        <a:p>
          <a:endParaRPr lang="en-US" sz="700">
            <a:latin typeface="Century Gothic" panose="020B0502020202020204" pitchFamily="34" charset="0"/>
          </a:endParaRPr>
        </a:p>
      </dgm:t>
    </dgm:pt>
    <dgm:pt modelId="{7E065FA6-68AC-B340-9279-4AF6E1A25469}">
      <dgm:prSet phldrT="[Text]" custT="1"/>
      <dgm:spPr/>
      <dgm:t>
        <a:bodyPr/>
        <a:lstStyle/>
        <a:p>
          <a:r>
            <a:rPr lang="en-US" sz="700" dirty="0" err="1">
              <a:latin typeface="Century Gothic" panose="020B0502020202020204" pitchFamily="34" charset="0"/>
              <a:cs typeface="Arial" panose="020B0604020202020204" pitchFamily="34" charset="0"/>
            </a:rPr>
            <a:t>Polola</a:t>
          </a:r>
          <a:endParaRPr lang="en-US" sz="700" dirty="0">
            <a:latin typeface="Century Gothic" panose="020B0502020202020204" pitchFamily="34" charset="0"/>
            <a:cs typeface="Arial" panose="020B0604020202020204" pitchFamily="34" charset="0"/>
          </a:endParaRPr>
        </a:p>
      </dgm:t>
    </dgm:pt>
    <dgm:pt modelId="{8AAEC000-01B7-6448-BA0F-B3016294C8F0}" type="sibTrans" cxnId="{F1B5F793-00E0-FD4F-B9D3-C0AD095F25DE}">
      <dgm:prSet/>
      <dgm:spPr/>
      <dgm:t>
        <a:bodyPr/>
        <a:lstStyle/>
        <a:p>
          <a:endParaRPr lang="en-US" sz="1000">
            <a:latin typeface="Century Gothic" panose="020B0502020202020204" pitchFamily="34" charset="0"/>
          </a:endParaRPr>
        </a:p>
      </dgm:t>
    </dgm:pt>
    <dgm:pt modelId="{BB342EF0-7BDD-5147-A17F-EC6199C95816}" type="parTrans" cxnId="{F1B5F793-00E0-FD4F-B9D3-C0AD095F25DE}">
      <dgm:prSet/>
      <dgm:spPr/>
      <dgm:t>
        <a:bodyPr/>
        <a:lstStyle/>
        <a:p>
          <a:endParaRPr lang="en-US" sz="700">
            <a:latin typeface="Century Gothic" panose="020B0502020202020204" pitchFamily="34" charset="0"/>
          </a:endParaRPr>
        </a:p>
      </dgm:t>
    </dgm:pt>
    <dgm:pt modelId="{0D3E2592-D297-0F4A-9386-9AECCCFF37F9}">
      <dgm:prSet phldrT="[Text]" custT="1"/>
      <dgm:spPr/>
      <dgm:t>
        <a:bodyPr/>
        <a:lstStyle/>
        <a:p>
          <a:r>
            <a:rPr lang="en-US" sz="700" dirty="0" err="1">
              <a:latin typeface="Century Gothic" panose="020B0502020202020204" pitchFamily="34" charset="0"/>
              <a:cs typeface="Arial" panose="020B0604020202020204" pitchFamily="34" charset="0"/>
            </a:rPr>
            <a:t>Loeser</a:t>
          </a:r>
          <a:endParaRPr lang="en-US" sz="700" dirty="0">
            <a:latin typeface="Century Gothic" panose="020B0502020202020204" pitchFamily="34" charset="0"/>
            <a:cs typeface="Arial" panose="020B0604020202020204" pitchFamily="34" charset="0"/>
          </a:endParaRPr>
        </a:p>
      </dgm:t>
    </dgm:pt>
    <dgm:pt modelId="{5CFC7A73-F409-164C-B0BB-96381B43A305}" type="sibTrans" cxnId="{933FB011-7206-D745-AAC4-199A09724359}">
      <dgm:prSet/>
      <dgm:spPr/>
      <dgm:t>
        <a:bodyPr/>
        <a:lstStyle/>
        <a:p>
          <a:endParaRPr lang="en-US" sz="1000">
            <a:latin typeface="Century Gothic" panose="020B0502020202020204" pitchFamily="34" charset="0"/>
          </a:endParaRPr>
        </a:p>
      </dgm:t>
    </dgm:pt>
    <dgm:pt modelId="{74FE67B2-8D74-F24E-9E0F-496363677102}" type="parTrans" cxnId="{933FB011-7206-D745-AAC4-199A09724359}">
      <dgm:prSet/>
      <dgm:spPr/>
      <dgm:t>
        <a:bodyPr/>
        <a:lstStyle/>
        <a:p>
          <a:endParaRPr lang="en-US" sz="700">
            <a:latin typeface="Century Gothic" panose="020B0502020202020204" pitchFamily="34" charset="0"/>
          </a:endParaRPr>
        </a:p>
      </dgm:t>
    </dgm:pt>
    <dgm:pt modelId="{8ED428F3-4B74-C64C-82AE-68A335E54C4F}">
      <dgm:prSet phldrT="[Text]" custT="1"/>
      <dgm:spPr/>
      <dgm:t>
        <a:bodyPr/>
        <a:lstStyle/>
        <a:p>
          <a:r>
            <a:rPr lang="en-US" sz="700" dirty="0" err="1">
              <a:latin typeface="Century Gothic" panose="020B0502020202020204" pitchFamily="34" charset="0"/>
              <a:cs typeface="Arial" panose="020B0604020202020204" pitchFamily="34" charset="0"/>
            </a:rPr>
            <a:t>Mannarino</a:t>
          </a:r>
          <a:endParaRPr lang="en-US" sz="700" dirty="0">
            <a:latin typeface="Century Gothic" panose="020B0502020202020204" pitchFamily="34" charset="0"/>
            <a:cs typeface="Arial" panose="020B0604020202020204" pitchFamily="34" charset="0"/>
          </a:endParaRPr>
        </a:p>
      </dgm:t>
    </dgm:pt>
    <dgm:pt modelId="{FE319E80-1A45-6740-96EA-DEDB6DA19B85}" type="sibTrans" cxnId="{1179F087-17DC-0E40-86D8-9CC66661409F}">
      <dgm:prSet/>
      <dgm:spPr/>
      <dgm:t>
        <a:bodyPr/>
        <a:lstStyle/>
        <a:p>
          <a:endParaRPr lang="en-US" sz="1000">
            <a:latin typeface="Century Gothic" panose="020B0502020202020204" pitchFamily="34" charset="0"/>
          </a:endParaRPr>
        </a:p>
      </dgm:t>
    </dgm:pt>
    <dgm:pt modelId="{4D7BBF27-369F-9142-8F1F-77319D5E93A6}" type="parTrans" cxnId="{1179F087-17DC-0E40-86D8-9CC66661409F}">
      <dgm:prSet/>
      <dgm:spPr/>
      <dgm:t>
        <a:bodyPr/>
        <a:lstStyle/>
        <a:p>
          <a:endParaRPr lang="en-US" sz="700">
            <a:latin typeface="Century Gothic" panose="020B0502020202020204" pitchFamily="34" charset="0"/>
          </a:endParaRPr>
        </a:p>
      </dgm:t>
    </dgm:pt>
    <dgm:pt modelId="{ADE7BDA6-63F9-BD48-B8CE-9F48AB3FA5C7}">
      <dgm:prSet phldrT="[Text]" custT="1"/>
      <dgm:spPr/>
      <dgm:t>
        <a:bodyPr/>
        <a:lstStyle/>
        <a:p>
          <a:r>
            <a:rPr lang="en-US" sz="700" dirty="0" err="1">
              <a:latin typeface="Century Gothic" panose="020B0502020202020204" pitchFamily="34" charset="0"/>
              <a:cs typeface="Arial" panose="020B0604020202020204" pitchFamily="34" charset="0"/>
            </a:rPr>
            <a:t>Halko</a:t>
          </a:r>
          <a:endParaRPr lang="en-US" sz="700" dirty="0">
            <a:latin typeface="Century Gothic" panose="020B0502020202020204" pitchFamily="34" charset="0"/>
            <a:cs typeface="Arial" panose="020B0604020202020204" pitchFamily="34" charset="0"/>
          </a:endParaRPr>
        </a:p>
      </dgm:t>
    </dgm:pt>
    <dgm:pt modelId="{CA3A7E1C-76DD-3045-A48A-C6D419B239CB}" type="sibTrans" cxnId="{88C823CC-81BA-FA40-952D-7268E6569593}">
      <dgm:prSet/>
      <dgm:spPr/>
      <dgm:t>
        <a:bodyPr/>
        <a:lstStyle/>
        <a:p>
          <a:endParaRPr lang="en-US" sz="1000">
            <a:latin typeface="Century Gothic" panose="020B0502020202020204" pitchFamily="34" charset="0"/>
          </a:endParaRPr>
        </a:p>
      </dgm:t>
    </dgm:pt>
    <dgm:pt modelId="{8CA63CDD-6A27-5A4B-B88C-A4D0588FBA07}" type="parTrans" cxnId="{88C823CC-81BA-FA40-952D-7268E6569593}">
      <dgm:prSet/>
      <dgm:spPr/>
      <dgm:t>
        <a:bodyPr/>
        <a:lstStyle/>
        <a:p>
          <a:endParaRPr lang="en-US" sz="700">
            <a:latin typeface="Century Gothic" panose="020B0502020202020204" pitchFamily="34" charset="0"/>
          </a:endParaRPr>
        </a:p>
      </dgm:t>
    </dgm:pt>
    <dgm:pt modelId="{49094E14-7FBF-4A91-9840-5559D84C8130}" type="pres">
      <dgm:prSet presAssocID="{8207BAD2-0B00-294F-8B56-67AF4B770DC8}" presName="hierChild1" presStyleCnt="0">
        <dgm:presLayoutVars>
          <dgm:chPref val="1"/>
          <dgm:dir/>
          <dgm:animOne val="branch"/>
          <dgm:animLvl val="lvl"/>
          <dgm:resizeHandles/>
        </dgm:presLayoutVars>
      </dgm:prSet>
      <dgm:spPr/>
    </dgm:pt>
    <dgm:pt modelId="{32B423AE-C0CA-4416-A2D6-F80437CE3A16}" type="pres">
      <dgm:prSet presAssocID="{9E790AEE-BB8A-C54C-8250-6DE613B24D2F}" presName="hierRoot1" presStyleCnt="0"/>
      <dgm:spPr/>
    </dgm:pt>
    <dgm:pt modelId="{A5DCD441-75C6-4C2A-91F0-1F2EB41B3DE5}" type="pres">
      <dgm:prSet presAssocID="{9E790AEE-BB8A-C54C-8250-6DE613B24D2F}" presName="composite" presStyleCnt="0"/>
      <dgm:spPr/>
    </dgm:pt>
    <dgm:pt modelId="{4CA6A4BD-CD28-461A-B86A-94847F6A51B5}" type="pres">
      <dgm:prSet presAssocID="{9E790AEE-BB8A-C54C-8250-6DE613B24D2F}" presName="background" presStyleLbl="node0" presStyleIdx="0" presStyleCnt="1"/>
      <dgm:spPr/>
    </dgm:pt>
    <dgm:pt modelId="{2753A976-5B14-40C1-87FF-F0D357BBFB3F}" type="pres">
      <dgm:prSet presAssocID="{9E790AEE-BB8A-C54C-8250-6DE613B24D2F}" presName="text" presStyleLbl="fgAcc0" presStyleIdx="0" presStyleCnt="1">
        <dgm:presLayoutVars>
          <dgm:chPref val="3"/>
        </dgm:presLayoutVars>
      </dgm:prSet>
      <dgm:spPr/>
    </dgm:pt>
    <dgm:pt modelId="{2A82E127-71F5-4D66-99DD-A7CF235D577E}" type="pres">
      <dgm:prSet presAssocID="{9E790AEE-BB8A-C54C-8250-6DE613B24D2F}" presName="hierChild2" presStyleCnt="0"/>
      <dgm:spPr/>
    </dgm:pt>
    <dgm:pt modelId="{609FA12F-206A-47A0-BD8E-DD1A5E89025E}" type="pres">
      <dgm:prSet presAssocID="{51AC37BD-1AB8-804F-885B-DF526F27BE27}" presName="Name10" presStyleLbl="parChTrans1D2" presStyleIdx="0" presStyleCnt="4"/>
      <dgm:spPr/>
    </dgm:pt>
    <dgm:pt modelId="{B0476C26-2DB5-4C06-B5CB-E3B8563B83E2}" type="pres">
      <dgm:prSet presAssocID="{3CFCBE07-5828-954D-936B-111D06A76954}" presName="hierRoot2" presStyleCnt="0"/>
      <dgm:spPr/>
    </dgm:pt>
    <dgm:pt modelId="{E82DAA96-B90C-4FD2-8934-2C234AE18086}" type="pres">
      <dgm:prSet presAssocID="{3CFCBE07-5828-954D-936B-111D06A76954}" presName="composite2" presStyleCnt="0"/>
      <dgm:spPr/>
    </dgm:pt>
    <dgm:pt modelId="{68B03942-1393-497B-98A1-F0F3B0CD32BF}" type="pres">
      <dgm:prSet presAssocID="{3CFCBE07-5828-954D-936B-111D06A76954}" presName="background2" presStyleLbl="node2" presStyleIdx="0" presStyleCnt="4"/>
      <dgm:spPr/>
    </dgm:pt>
    <dgm:pt modelId="{540BD789-EAFC-4940-881C-A182BF3C91B5}" type="pres">
      <dgm:prSet presAssocID="{3CFCBE07-5828-954D-936B-111D06A76954}" presName="text2" presStyleLbl="fgAcc2" presStyleIdx="0" presStyleCnt="4">
        <dgm:presLayoutVars>
          <dgm:chPref val="3"/>
        </dgm:presLayoutVars>
      </dgm:prSet>
      <dgm:spPr/>
    </dgm:pt>
    <dgm:pt modelId="{4A8B793A-D628-48BF-872C-7D9AA71752AB}" type="pres">
      <dgm:prSet presAssocID="{3CFCBE07-5828-954D-936B-111D06A76954}" presName="hierChild3" presStyleCnt="0"/>
      <dgm:spPr/>
    </dgm:pt>
    <dgm:pt modelId="{CF653139-50EC-47B1-B422-570B312F3AD8}" type="pres">
      <dgm:prSet presAssocID="{80D4E78B-39C1-3A4E-89DE-7820E51B6D35}" presName="Name17" presStyleLbl="parChTrans1D3" presStyleIdx="0" presStyleCnt="4"/>
      <dgm:spPr/>
    </dgm:pt>
    <dgm:pt modelId="{A59B0BB4-5986-4DC7-BEB9-0DD3DE4F77E7}" type="pres">
      <dgm:prSet presAssocID="{C1B4C8EF-A655-DD4A-8AC6-992D02B29061}" presName="hierRoot3" presStyleCnt="0"/>
      <dgm:spPr/>
    </dgm:pt>
    <dgm:pt modelId="{1B62C1E8-11A9-44B4-AA9A-F8A991E59E42}" type="pres">
      <dgm:prSet presAssocID="{C1B4C8EF-A655-DD4A-8AC6-992D02B29061}" presName="composite3" presStyleCnt="0"/>
      <dgm:spPr/>
    </dgm:pt>
    <dgm:pt modelId="{9B6D5BDF-369D-44AB-B534-C0EE5213ED32}" type="pres">
      <dgm:prSet presAssocID="{C1B4C8EF-A655-DD4A-8AC6-992D02B29061}" presName="background3" presStyleLbl="node3" presStyleIdx="0" presStyleCnt="4"/>
      <dgm:spPr/>
    </dgm:pt>
    <dgm:pt modelId="{A17AFFBA-985F-4ED8-A87A-223B6F0EBE39}" type="pres">
      <dgm:prSet presAssocID="{C1B4C8EF-A655-DD4A-8AC6-992D02B29061}" presName="text3" presStyleLbl="fgAcc3" presStyleIdx="0" presStyleCnt="4">
        <dgm:presLayoutVars>
          <dgm:chPref val="3"/>
        </dgm:presLayoutVars>
      </dgm:prSet>
      <dgm:spPr/>
    </dgm:pt>
    <dgm:pt modelId="{C3EDD9F1-6029-432D-A758-911B82386190}" type="pres">
      <dgm:prSet presAssocID="{C1B4C8EF-A655-DD4A-8AC6-992D02B29061}" presName="hierChild4" presStyleCnt="0"/>
      <dgm:spPr/>
    </dgm:pt>
    <dgm:pt modelId="{30F0AE76-C24B-41CB-B630-DA9A6694B081}" type="pres">
      <dgm:prSet presAssocID="{E252478B-0053-2043-B7C9-AD275B10E058}" presName="Name23" presStyleLbl="parChTrans1D4" presStyleIdx="0" presStyleCnt="18"/>
      <dgm:spPr/>
    </dgm:pt>
    <dgm:pt modelId="{B4CBBC3F-F5B1-49E6-BAD4-4F1F33063349}" type="pres">
      <dgm:prSet presAssocID="{71B0B1B8-400D-8C4C-B08A-E074CD98F421}" presName="hierRoot4" presStyleCnt="0"/>
      <dgm:spPr/>
    </dgm:pt>
    <dgm:pt modelId="{FC744F29-8A4E-4E20-8FA1-8EC638EDF70D}" type="pres">
      <dgm:prSet presAssocID="{71B0B1B8-400D-8C4C-B08A-E074CD98F421}" presName="composite4" presStyleCnt="0"/>
      <dgm:spPr/>
    </dgm:pt>
    <dgm:pt modelId="{5A2D17E3-B03D-48F3-8DE0-6A5F8223398B}" type="pres">
      <dgm:prSet presAssocID="{71B0B1B8-400D-8C4C-B08A-E074CD98F421}" presName="background4" presStyleLbl="node4" presStyleIdx="0" presStyleCnt="18"/>
      <dgm:spPr/>
    </dgm:pt>
    <dgm:pt modelId="{D5D21333-8BE6-4566-A123-943B03730606}" type="pres">
      <dgm:prSet presAssocID="{71B0B1B8-400D-8C4C-B08A-E074CD98F421}" presName="text4" presStyleLbl="fgAcc4" presStyleIdx="0" presStyleCnt="18">
        <dgm:presLayoutVars>
          <dgm:chPref val="3"/>
        </dgm:presLayoutVars>
      </dgm:prSet>
      <dgm:spPr/>
    </dgm:pt>
    <dgm:pt modelId="{E1B48BB4-3F2C-44FB-98BF-8CB2D7DBD59C}" type="pres">
      <dgm:prSet presAssocID="{71B0B1B8-400D-8C4C-B08A-E074CD98F421}" presName="hierChild5" presStyleCnt="0"/>
      <dgm:spPr/>
    </dgm:pt>
    <dgm:pt modelId="{0D03A24E-6547-4322-A785-4508976F2A0C}" type="pres">
      <dgm:prSet presAssocID="{BB342EF0-7BDD-5147-A17F-EC6199C95816}" presName="Name23" presStyleLbl="parChTrans1D4" presStyleIdx="1" presStyleCnt="18"/>
      <dgm:spPr/>
    </dgm:pt>
    <dgm:pt modelId="{11383415-7B22-4949-9485-C4C4E1F80C7B}" type="pres">
      <dgm:prSet presAssocID="{7E065FA6-68AC-B340-9279-4AF6E1A25469}" presName="hierRoot4" presStyleCnt="0"/>
      <dgm:spPr/>
    </dgm:pt>
    <dgm:pt modelId="{DD379FEE-97C1-4A3D-9613-81C03FB36747}" type="pres">
      <dgm:prSet presAssocID="{7E065FA6-68AC-B340-9279-4AF6E1A25469}" presName="composite4" presStyleCnt="0"/>
      <dgm:spPr/>
    </dgm:pt>
    <dgm:pt modelId="{5D0EB9BE-F754-483E-88A6-B75A79C57CE9}" type="pres">
      <dgm:prSet presAssocID="{7E065FA6-68AC-B340-9279-4AF6E1A25469}" presName="background4" presStyleLbl="node4" presStyleIdx="1" presStyleCnt="18"/>
      <dgm:spPr/>
    </dgm:pt>
    <dgm:pt modelId="{763CE75C-A33C-4E2E-9EDC-7982FCFE88D3}" type="pres">
      <dgm:prSet presAssocID="{7E065FA6-68AC-B340-9279-4AF6E1A25469}" presName="text4" presStyleLbl="fgAcc4" presStyleIdx="1" presStyleCnt="18">
        <dgm:presLayoutVars>
          <dgm:chPref val="3"/>
        </dgm:presLayoutVars>
      </dgm:prSet>
      <dgm:spPr/>
    </dgm:pt>
    <dgm:pt modelId="{A162AB89-CA9C-463D-BDB7-49B6D2FCDD1A}" type="pres">
      <dgm:prSet presAssocID="{7E065FA6-68AC-B340-9279-4AF6E1A25469}" presName="hierChild5" presStyleCnt="0"/>
      <dgm:spPr/>
    </dgm:pt>
    <dgm:pt modelId="{AC1381FE-4E88-4E5B-98B4-78BE409CD037}" type="pres">
      <dgm:prSet presAssocID="{74FE67B2-8D74-F24E-9E0F-496363677102}" presName="Name23" presStyleLbl="parChTrans1D4" presStyleIdx="2" presStyleCnt="18"/>
      <dgm:spPr/>
    </dgm:pt>
    <dgm:pt modelId="{5ED38802-34DA-45B3-BA40-F2AB3D58AB2B}" type="pres">
      <dgm:prSet presAssocID="{0D3E2592-D297-0F4A-9386-9AECCCFF37F9}" presName="hierRoot4" presStyleCnt="0"/>
      <dgm:spPr/>
    </dgm:pt>
    <dgm:pt modelId="{FEA7C27F-DFA9-4D8A-9278-7BFD28495236}" type="pres">
      <dgm:prSet presAssocID="{0D3E2592-D297-0F4A-9386-9AECCCFF37F9}" presName="composite4" presStyleCnt="0"/>
      <dgm:spPr/>
    </dgm:pt>
    <dgm:pt modelId="{A3553A8B-AF0C-4E9A-B227-C7A037091373}" type="pres">
      <dgm:prSet presAssocID="{0D3E2592-D297-0F4A-9386-9AECCCFF37F9}" presName="background4" presStyleLbl="node4" presStyleIdx="2" presStyleCnt="18"/>
      <dgm:spPr/>
    </dgm:pt>
    <dgm:pt modelId="{B2C8D1E7-E21B-4A5B-91E9-82A174AAB94F}" type="pres">
      <dgm:prSet presAssocID="{0D3E2592-D297-0F4A-9386-9AECCCFF37F9}" presName="text4" presStyleLbl="fgAcc4" presStyleIdx="2" presStyleCnt="18">
        <dgm:presLayoutVars>
          <dgm:chPref val="3"/>
        </dgm:presLayoutVars>
      </dgm:prSet>
      <dgm:spPr/>
    </dgm:pt>
    <dgm:pt modelId="{7766EF41-15D8-42FB-AB75-ECB6D90F35A8}" type="pres">
      <dgm:prSet presAssocID="{0D3E2592-D297-0F4A-9386-9AECCCFF37F9}" presName="hierChild5" presStyleCnt="0"/>
      <dgm:spPr/>
    </dgm:pt>
    <dgm:pt modelId="{B236AA0F-59E6-45F7-9E05-2FED529B188A}" type="pres">
      <dgm:prSet presAssocID="{4D7BBF27-369F-9142-8F1F-77319D5E93A6}" presName="Name23" presStyleLbl="parChTrans1D4" presStyleIdx="3" presStyleCnt="18"/>
      <dgm:spPr/>
    </dgm:pt>
    <dgm:pt modelId="{D341D3E5-C77C-4307-A425-E85D4C452E9A}" type="pres">
      <dgm:prSet presAssocID="{8ED428F3-4B74-C64C-82AE-68A335E54C4F}" presName="hierRoot4" presStyleCnt="0"/>
      <dgm:spPr/>
    </dgm:pt>
    <dgm:pt modelId="{74324AA1-DF1E-45E8-BA79-097C19DB0E75}" type="pres">
      <dgm:prSet presAssocID="{8ED428F3-4B74-C64C-82AE-68A335E54C4F}" presName="composite4" presStyleCnt="0"/>
      <dgm:spPr/>
    </dgm:pt>
    <dgm:pt modelId="{DEE696AB-CD49-4862-9ADC-E0EB71B6B5E5}" type="pres">
      <dgm:prSet presAssocID="{8ED428F3-4B74-C64C-82AE-68A335E54C4F}" presName="background4" presStyleLbl="node4" presStyleIdx="3" presStyleCnt="18"/>
      <dgm:spPr/>
    </dgm:pt>
    <dgm:pt modelId="{F0C3CD20-8631-45CC-810A-74A1DC61F82B}" type="pres">
      <dgm:prSet presAssocID="{8ED428F3-4B74-C64C-82AE-68A335E54C4F}" presName="text4" presStyleLbl="fgAcc4" presStyleIdx="3" presStyleCnt="18" custScaleX="130293" custScaleY="123267">
        <dgm:presLayoutVars>
          <dgm:chPref val="3"/>
        </dgm:presLayoutVars>
      </dgm:prSet>
      <dgm:spPr/>
    </dgm:pt>
    <dgm:pt modelId="{EB32F403-93F8-4C7D-B16B-70BEAC9D0021}" type="pres">
      <dgm:prSet presAssocID="{8ED428F3-4B74-C64C-82AE-68A335E54C4F}" presName="hierChild5" presStyleCnt="0"/>
      <dgm:spPr/>
    </dgm:pt>
    <dgm:pt modelId="{B1DCBAF4-F51C-44BC-9F3C-EA31F1A26202}" type="pres">
      <dgm:prSet presAssocID="{8CA63CDD-6A27-5A4B-B88C-A4D0588FBA07}" presName="Name23" presStyleLbl="parChTrans1D4" presStyleIdx="4" presStyleCnt="18"/>
      <dgm:spPr/>
    </dgm:pt>
    <dgm:pt modelId="{001A6E80-4F3E-427D-B6CA-07E0F7236F94}" type="pres">
      <dgm:prSet presAssocID="{ADE7BDA6-63F9-BD48-B8CE-9F48AB3FA5C7}" presName="hierRoot4" presStyleCnt="0"/>
      <dgm:spPr/>
    </dgm:pt>
    <dgm:pt modelId="{717BC9E7-8AC3-4F31-8C9A-15A39E053C83}" type="pres">
      <dgm:prSet presAssocID="{ADE7BDA6-63F9-BD48-B8CE-9F48AB3FA5C7}" presName="composite4" presStyleCnt="0"/>
      <dgm:spPr/>
    </dgm:pt>
    <dgm:pt modelId="{96313DFF-F4DF-4614-AA56-061DD7FB7653}" type="pres">
      <dgm:prSet presAssocID="{ADE7BDA6-63F9-BD48-B8CE-9F48AB3FA5C7}" presName="background4" presStyleLbl="node4" presStyleIdx="4" presStyleCnt="18"/>
      <dgm:spPr/>
    </dgm:pt>
    <dgm:pt modelId="{D78DE03E-0D3C-48BC-8363-1AD6FDF6D808}" type="pres">
      <dgm:prSet presAssocID="{ADE7BDA6-63F9-BD48-B8CE-9F48AB3FA5C7}" presName="text4" presStyleLbl="fgAcc4" presStyleIdx="4" presStyleCnt="18">
        <dgm:presLayoutVars>
          <dgm:chPref val="3"/>
        </dgm:presLayoutVars>
      </dgm:prSet>
      <dgm:spPr/>
    </dgm:pt>
    <dgm:pt modelId="{E49C8F1F-E126-4F72-A736-D5E5D518C367}" type="pres">
      <dgm:prSet presAssocID="{ADE7BDA6-63F9-BD48-B8CE-9F48AB3FA5C7}" presName="hierChild5" presStyleCnt="0"/>
      <dgm:spPr/>
    </dgm:pt>
    <dgm:pt modelId="{E723EE88-44DF-4118-847E-D1F83F7104FC}" type="pres">
      <dgm:prSet presAssocID="{AC58AA1C-97A2-3344-9F6B-99099FA6ACCE}" presName="Name10" presStyleLbl="parChTrans1D2" presStyleIdx="1" presStyleCnt="4"/>
      <dgm:spPr/>
    </dgm:pt>
    <dgm:pt modelId="{26FDF91C-8A72-4937-9F0C-DF2202395BD0}" type="pres">
      <dgm:prSet presAssocID="{034198AB-A1BE-D341-ACB6-9FE7345E3098}" presName="hierRoot2" presStyleCnt="0"/>
      <dgm:spPr/>
    </dgm:pt>
    <dgm:pt modelId="{6B3D5EA5-C798-4699-8FE4-CA0F95F4A8A7}" type="pres">
      <dgm:prSet presAssocID="{034198AB-A1BE-D341-ACB6-9FE7345E3098}" presName="composite2" presStyleCnt="0"/>
      <dgm:spPr/>
    </dgm:pt>
    <dgm:pt modelId="{15C69C8A-42D1-426E-923F-DDE2AD511843}" type="pres">
      <dgm:prSet presAssocID="{034198AB-A1BE-D341-ACB6-9FE7345E3098}" presName="background2" presStyleLbl="node2" presStyleIdx="1" presStyleCnt="4"/>
      <dgm:spPr/>
    </dgm:pt>
    <dgm:pt modelId="{FAD2106B-D0A6-4967-B25C-2BC632D5568E}" type="pres">
      <dgm:prSet presAssocID="{034198AB-A1BE-D341-ACB6-9FE7345E3098}" presName="text2" presStyleLbl="fgAcc2" presStyleIdx="1" presStyleCnt="4">
        <dgm:presLayoutVars>
          <dgm:chPref val="3"/>
        </dgm:presLayoutVars>
      </dgm:prSet>
      <dgm:spPr/>
    </dgm:pt>
    <dgm:pt modelId="{7673C641-EE4B-481A-A541-28140878CF8D}" type="pres">
      <dgm:prSet presAssocID="{034198AB-A1BE-D341-ACB6-9FE7345E3098}" presName="hierChild3" presStyleCnt="0"/>
      <dgm:spPr/>
    </dgm:pt>
    <dgm:pt modelId="{DD2BCA6E-55A6-4861-8B9B-EC845E5D959E}" type="pres">
      <dgm:prSet presAssocID="{A9E4AC22-5AF6-8F4C-A2B6-7E6C57131A7A}" presName="Name17" presStyleLbl="parChTrans1D3" presStyleIdx="1" presStyleCnt="4"/>
      <dgm:spPr/>
    </dgm:pt>
    <dgm:pt modelId="{719ACCB0-A65A-4F3E-859D-A906788F688F}" type="pres">
      <dgm:prSet presAssocID="{8334AE31-3113-1D44-A40C-E67D9CB39D6A}" presName="hierRoot3" presStyleCnt="0"/>
      <dgm:spPr/>
    </dgm:pt>
    <dgm:pt modelId="{D4B226B0-8D62-40A8-B74E-CD74758A8500}" type="pres">
      <dgm:prSet presAssocID="{8334AE31-3113-1D44-A40C-E67D9CB39D6A}" presName="composite3" presStyleCnt="0"/>
      <dgm:spPr/>
    </dgm:pt>
    <dgm:pt modelId="{4835CBAF-1124-4235-8A0B-F3EEFD632CD0}" type="pres">
      <dgm:prSet presAssocID="{8334AE31-3113-1D44-A40C-E67D9CB39D6A}" presName="background3" presStyleLbl="node3" presStyleIdx="1" presStyleCnt="4"/>
      <dgm:spPr/>
    </dgm:pt>
    <dgm:pt modelId="{0AF9585F-7A01-4829-9042-4B4EB0FD3D25}" type="pres">
      <dgm:prSet presAssocID="{8334AE31-3113-1D44-A40C-E67D9CB39D6A}" presName="text3" presStyleLbl="fgAcc3" presStyleIdx="1" presStyleCnt="4">
        <dgm:presLayoutVars>
          <dgm:chPref val="3"/>
        </dgm:presLayoutVars>
      </dgm:prSet>
      <dgm:spPr/>
    </dgm:pt>
    <dgm:pt modelId="{ACA860F1-888C-4BF1-BF9A-55ED5567356F}" type="pres">
      <dgm:prSet presAssocID="{8334AE31-3113-1D44-A40C-E67D9CB39D6A}" presName="hierChild4" presStyleCnt="0"/>
      <dgm:spPr/>
    </dgm:pt>
    <dgm:pt modelId="{BA66F848-943F-45C9-BB1E-4296820858BA}" type="pres">
      <dgm:prSet presAssocID="{C698B045-C761-0F46-846E-E50D52F7B6F6}" presName="Name23" presStyleLbl="parChTrans1D4" presStyleIdx="5" presStyleCnt="18"/>
      <dgm:spPr/>
    </dgm:pt>
    <dgm:pt modelId="{B7CAE8FB-CB4C-4F12-8D91-DA9E06173228}" type="pres">
      <dgm:prSet presAssocID="{2EEF4FAC-0BA4-E54E-96E9-E0093B19FC9F}" presName="hierRoot4" presStyleCnt="0"/>
      <dgm:spPr/>
    </dgm:pt>
    <dgm:pt modelId="{D12B382C-3A61-4AB6-9253-34D8EEDE5017}" type="pres">
      <dgm:prSet presAssocID="{2EEF4FAC-0BA4-E54E-96E9-E0093B19FC9F}" presName="composite4" presStyleCnt="0"/>
      <dgm:spPr/>
    </dgm:pt>
    <dgm:pt modelId="{788864A3-595B-4A7C-B8A1-2B316BC0C512}" type="pres">
      <dgm:prSet presAssocID="{2EEF4FAC-0BA4-E54E-96E9-E0093B19FC9F}" presName="background4" presStyleLbl="node4" presStyleIdx="5" presStyleCnt="18"/>
      <dgm:spPr/>
    </dgm:pt>
    <dgm:pt modelId="{E89844C8-04B4-4491-978C-9BD14B09FDA9}" type="pres">
      <dgm:prSet presAssocID="{2EEF4FAC-0BA4-E54E-96E9-E0093B19FC9F}" presName="text4" presStyleLbl="fgAcc4" presStyleIdx="5" presStyleCnt="18">
        <dgm:presLayoutVars>
          <dgm:chPref val="3"/>
        </dgm:presLayoutVars>
      </dgm:prSet>
      <dgm:spPr/>
    </dgm:pt>
    <dgm:pt modelId="{BBEA2197-15B0-4BA3-99A4-C748165F6561}" type="pres">
      <dgm:prSet presAssocID="{2EEF4FAC-0BA4-E54E-96E9-E0093B19FC9F}" presName="hierChild5" presStyleCnt="0"/>
      <dgm:spPr/>
    </dgm:pt>
    <dgm:pt modelId="{1F184DEB-C380-471C-80C6-0E594AAEBFB8}" type="pres">
      <dgm:prSet presAssocID="{2B7DF8FD-F2F1-874B-A02B-32BD1CD84518}" presName="Name23" presStyleLbl="parChTrans1D4" presStyleIdx="6" presStyleCnt="18"/>
      <dgm:spPr/>
    </dgm:pt>
    <dgm:pt modelId="{D56AE17D-C1E4-437C-A693-795B7A99B7E5}" type="pres">
      <dgm:prSet presAssocID="{887C8A06-9726-FB40-95AD-509A39AC089F}" presName="hierRoot4" presStyleCnt="0"/>
      <dgm:spPr/>
    </dgm:pt>
    <dgm:pt modelId="{7C8636C6-EBD2-44E4-A33E-5AEDD4C6EB88}" type="pres">
      <dgm:prSet presAssocID="{887C8A06-9726-FB40-95AD-509A39AC089F}" presName="composite4" presStyleCnt="0"/>
      <dgm:spPr/>
    </dgm:pt>
    <dgm:pt modelId="{1F6E63AD-DAA3-42C6-9283-D9B3B5A1F373}" type="pres">
      <dgm:prSet presAssocID="{887C8A06-9726-FB40-95AD-509A39AC089F}" presName="background4" presStyleLbl="node4" presStyleIdx="6" presStyleCnt="18"/>
      <dgm:spPr/>
    </dgm:pt>
    <dgm:pt modelId="{E3AA26DB-5B18-454A-93AE-49C50A3FB3DF}" type="pres">
      <dgm:prSet presAssocID="{887C8A06-9726-FB40-95AD-509A39AC089F}" presName="text4" presStyleLbl="fgAcc4" presStyleIdx="6" presStyleCnt="18">
        <dgm:presLayoutVars>
          <dgm:chPref val="3"/>
        </dgm:presLayoutVars>
      </dgm:prSet>
      <dgm:spPr/>
    </dgm:pt>
    <dgm:pt modelId="{BD8C0658-0D17-49C7-9042-F320807ED5E7}" type="pres">
      <dgm:prSet presAssocID="{887C8A06-9726-FB40-95AD-509A39AC089F}" presName="hierChild5" presStyleCnt="0"/>
      <dgm:spPr/>
    </dgm:pt>
    <dgm:pt modelId="{A2FC7D92-A0BA-4F8D-A769-EEEAC1C1B738}" type="pres">
      <dgm:prSet presAssocID="{539A1149-096B-5948-A805-B963B6648D06}" presName="Name23" presStyleLbl="parChTrans1D4" presStyleIdx="7" presStyleCnt="18"/>
      <dgm:spPr/>
    </dgm:pt>
    <dgm:pt modelId="{E8C32BD5-B8A5-4629-9F07-53E6D796CB2D}" type="pres">
      <dgm:prSet presAssocID="{7E062989-FEC6-B544-9531-1795706EC7EF}" presName="hierRoot4" presStyleCnt="0"/>
      <dgm:spPr/>
    </dgm:pt>
    <dgm:pt modelId="{E4D15B9E-C1D8-4672-AF77-05607E4F15A0}" type="pres">
      <dgm:prSet presAssocID="{7E062989-FEC6-B544-9531-1795706EC7EF}" presName="composite4" presStyleCnt="0"/>
      <dgm:spPr/>
    </dgm:pt>
    <dgm:pt modelId="{37781DBF-81FD-4677-BAB4-C7920FF4A7C4}" type="pres">
      <dgm:prSet presAssocID="{7E062989-FEC6-B544-9531-1795706EC7EF}" presName="background4" presStyleLbl="node4" presStyleIdx="7" presStyleCnt="18"/>
      <dgm:spPr/>
    </dgm:pt>
    <dgm:pt modelId="{75365860-C794-4BFF-9877-3F2E2566B424}" type="pres">
      <dgm:prSet presAssocID="{7E062989-FEC6-B544-9531-1795706EC7EF}" presName="text4" presStyleLbl="fgAcc4" presStyleIdx="7" presStyleCnt="18">
        <dgm:presLayoutVars>
          <dgm:chPref val="3"/>
        </dgm:presLayoutVars>
      </dgm:prSet>
      <dgm:spPr/>
    </dgm:pt>
    <dgm:pt modelId="{723FE064-A324-4A97-9326-21C6E9829F64}" type="pres">
      <dgm:prSet presAssocID="{7E062989-FEC6-B544-9531-1795706EC7EF}" presName="hierChild5" presStyleCnt="0"/>
      <dgm:spPr/>
    </dgm:pt>
    <dgm:pt modelId="{177632FF-75B8-41B7-BE26-A04C4B060F24}" type="pres">
      <dgm:prSet presAssocID="{532060D3-5E24-4749-A086-7BBF8E141961}" presName="Name23" presStyleLbl="parChTrans1D4" presStyleIdx="8" presStyleCnt="18"/>
      <dgm:spPr/>
    </dgm:pt>
    <dgm:pt modelId="{B0C0E600-27B4-40B9-8648-8C6E4462AA00}" type="pres">
      <dgm:prSet presAssocID="{4A491CD9-615D-124A-B573-E44F21419F71}" presName="hierRoot4" presStyleCnt="0"/>
      <dgm:spPr/>
    </dgm:pt>
    <dgm:pt modelId="{87F6FC72-92CD-4055-97A7-1400DC86B1A5}" type="pres">
      <dgm:prSet presAssocID="{4A491CD9-615D-124A-B573-E44F21419F71}" presName="composite4" presStyleCnt="0"/>
      <dgm:spPr/>
    </dgm:pt>
    <dgm:pt modelId="{582EAB80-02E1-449E-B894-F81CD391398A}" type="pres">
      <dgm:prSet presAssocID="{4A491CD9-615D-124A-B573-E44F21419F71}" presName="background4" presStyleLbl="node4" presStyleIdx="8" presStyleCnt="18"/>
      <dgm:spPr/>
    </dgm:pt>
    <dgm:pt modelId="{E026A9DF-94B3-4080-A1C4-609B618F8154}" type="pres">
      <dgm:prSet presAssocID="{4A491CD9-615D-124A-B573-E44F21419F71}" presName="text4" presStyleLbl="fgAcc4" presStyleIdx="8" presStyleCnt="18">
        <dgm:presLayoutVars>
          <dgm:chPref val="3"/>
        </dgm:presLayoutVars>
      </dgm:prSet>
      <dgm:spPr/>
    </dgm:pt>
    <dgm:pt modelId="{957A08B9-8CA8-43B9-9932-FC1D1D4B6FDB}" type="pres">
      <dgm:prSet presAssocID="{4A491CD9-615D-124A-B573-E44F21419F71}" presName="hierChild5" presStyleCnt="0"/>
      <dgm:spPr/>
    </dgm:pt>
    <dgm:pt modelId="{5E2028E2-6B0E-4246-A38A-013BAA8AB1F0}" type="pres">
      <dgm:prSet presAssocID="{677ACBFB-560D-8849-AF05-5BF969A82D7E}" presName="Name10" presStyleLbl="parChTrans1D2" presStyleIdx="2" presStyleCnt="4"/>
      <dgm:spPr/>
    </dgm:pt>
    <dgm:pt modelId="{1469E99D-792E-4ACC-A017-4353EBA2FB56}" type="pres">
      <dgm:prSet presAssocID="{59ADE635-E682-214B-8C41-B59B98E82106}" presName="hierRoot2" presStyleCnt="0"/>
      <dgm:spPr/>
    </dgm:pt>
    <dgm:pt modelId="{B59BE28E-17E9-4669-BA28-2AAC442A3946}" type="pres">
      <dgm:prSet presAssocID="{59ADE635-E682-214B-8C41-B59B98E82106}" presName="composite2" presStyleCnt="0"/>
      <dgm:spPr/>
    </dgm:pt>
    <dgm:pt modelId="{1F34C723-D022-40FB-8FF2-0BF70A6A2839}" type="pres">
      <dgm:prSet presAssocID="{59ADE635-E682-214B-8C41-B59B98E82106}" presName="background2" presStyleLbl="node2" presStyleIdx="2" presStyleCnt="4"/>
      <dgm:spPr/>
    </dgm:pt>
    <dgm:pt modelId="{C4D4FDD2-D5BC-49A3-90C5-1C5AAD8B89E9}" type="pres">
      <dgm:prSet presAssocID="{59ADE635-E682-214B-8C41-B59B98E82106}" presName="text2" presStyleLbl="fgAcc2" presStyleIdx="2" presStyleCnt="4">
        <dgm:presLayoutVars>
          <dgm:chPref val="3"/>
        </dgm:presLayoutVars>
      </dgm:prSet>
      <dgm:spPr/>
    </dgm:pt>
    <dgm:pt modelId="{14F7ADC8-530C-4598-8303-E884170A40BE}" type="pres">
      <dgm:prSet presAssocID="{59ADE635-E682-214B-8C41-B59B98E82106}" presName="hierChild3" presStyleCnt="0"/>
      <dgm:spPr/>
    </dgm:pt>
    <dgm:pt modelId="{F9BAAB6F-142C-4736-851E-093791A06EA3}" type="pres">
      <dgm:prSet presAssocID="{2734A8AD-98B3-FA4E-830C-667A7F76036C}" presName="Name17" presStyleLbl="parChTrans1D3" presStyleIdx="2" presStyleCnt="4"/>
      <dgm:spPr/>
    </dgm:pt>
    <dgm:pt modelId="{93F8BD3F-7B88-4D1C-84C5-4101DE63DC01}" type="pres">
      <dgm:prSet presAssocID="{FA8038EA-ACF8-224C-AED6-BC011A31AC53}" presName="hierRoot3" presStyleCnt="0"/>
      <dgm:spPr/>
    </dgm:pt>
    <dgm:pt modelId="{14620616-2B2E-47D7-B70C-BF6CF449D153}" type="pres">
      <dgm:prSet presAssocID="{FA8038EA-ACF8-224C-AED6-BC011A31AC53}" presName="composite3" presStyleCnt="0"/>
      <dgm:spPr/>
    </dgm:pt>
    <dgm:pt modelId="{1B409814-F5AC-4FAD-982E-EB13A3EE7638}" type="pres">
      <dgm:prSet presAssocID="{FA8038EA-ACF8-224C-AED6-BC011A31AC53}" presName="background3" presStyleLbl="node3" presStyleIdx="2" presStyleCnt="4"/>
      <dgm:spPr/>
    </dgm:pt>
    <dgm:pt modelId="{14E0E0C9-F6F8-4F5A-B183-73BB8BC24312}" type="pres">
      <dgm:prSet presAssocID="{FA8038EA-ACF8-224C-AED6-BC011A31AC53}" presName="text3" presStyleLbl="fgAcc3" presStyleIdx="2" presStyleCnt="4">
        <dgm:presLayoutVars>
          <dgm:chPref val="3"/>
        </dgm:presLayoutVars>
      </dgm:prSet>
      <dgm:spPr/>
    </dgm:pt>
    <dgm:pt modelId="{20E7D702-100C-4892-95DB-60DB27474041}" type="pres">
      <dgm:prSet presAssocID="{FA8038EA-ACF8-224C-AED6-BC011A31AC53}" presName="hierChild4" presStyleCnt="0"/>
      <dgm:spPr/>
    </dgm:pt>
    <dgm:pt modelId="{0F760730-F5E1-42AF-AD4D-B3E40ECE6189}" type="pres">
      <dgm:prSet presAssocID="{A336E695-5105-E64F-BF8B-9512AE933819}" presName="Name23" presStyleLbl="parChTrans1D4" presStyleIdx="9" presStyleCnt="18"/>
      <dgm:spPr/>
    </dgm:pt>
    <dgm:pt modelId="{5F07CB2A-37A5-47C3-8B4C-B38F7C131D21}" type="pres">
      <dgm:prSet presAssocID="{0FC63292-5645-6B4F-8FAF-C0E9CCE2CD87}" presName="hierRoot4" presStyleCnt="0"/>
      <dgm:spPr/>
    </dgm:pt>
    <dgm:pt modelId="{28012BBA-B754-4919-8B19-692BA313E678}" type="pres">
      <dgm:prSet presAssocID="{0FC63292-5645-6B4F-8FAF-C0E9CCE2CD87}" presName="composite4" presStyleCnt="0"/>
      <dgm:spPr/>
    </dgm:pt>
    <dgm:pt modelId="{857C72FA-4B15-49E3-BD23-4039755C34DE}" type="pres">
      <dgm:prSet presAssocID="{0FC63292-5645-6B4F-8FAF-C0E9CCE2CD87}" presName="background4" presStyleLbl="node4" presStyleIdx="9" presStyleCnt="18"/>
      <dgm:spPr/>
    </dgm:pt>
    <dgm:pt modelId="{FBBED96E-812A-484D-AB20-E9E07E9F691D}" type="pres">
      <dgm:prSet presAssocID="{0FC63292-5645-6B4F-8FAF-C0E9CCE2CD87}" presName="text4" presStyleLbl="fgAcc4" presStyleIdx="9" presStyleCnt="18">
        <dgm:presLayoutVars>
          <dgm:chPref val="3"/>
        </dgm:presLayoutVars>
      </dgm:prSet>
      <dgm:spPr/>
    </dgm:pt>
    <dgm:pt modelId="{866F1357-1223-4576-93A8-487A0CD6F526}" type="pres">
      <dgm:prSet presAssocID="{0FC63292-5645-6B4F-8FAF-C0E9CCE2CD87}" presName="hierChild5" presStyleCnt="0"/>
      <dgm:spPr/>
    </dgm:pt>
    <dgm:pt modelId="{2C2473BD-45B0-4888-BA34-5A336F214C7E}" type="pres">
      <dgm:prSet presAssocID="{46AE11B3-AA5B-5C44-9E38-FCF73B8E779B}" presName="Name23" presStyleLbl="parChTrans1D4" presStyleIdx="10" presStyleCnt="18"/>
      <dgm:spPr/>
    </dgm:pt>
    <dgm:pt modelId="{52109F39-9576-470C-9446-3AC739C9AD16}" type="pres">
      <dgm:prSet presAssocID="{FDCA48C5-1B5E-7F4C-B01C-E84B392EC8EA}" presName="hierRoot4" presStyleCnt="0"/>
      <dgm:spPr/>
    </dgm:pt>
    <dgm:pt modelId="{971AFE2E-F22A-44A0-8204-D36A7B5669DB}" type="pres">
      <dgm:prSet presAssocID="{FDCA48C5-1B5E-7F4C-B01C-E84B392EC8EA}" presName="composite4" presStyleCnt="0"/>
      <dgm:spPr/>
    </dgm:pt>
    <dgm:pt modelId="{5455A725-05C4-4A37-A721-3D60C2FE9A23}" type="pres">
      <dgm:prSet presAssocID="{FDCA48C5-1B5E-7F4C-B01C-E84B392EC8EA}" presName="background4" presStyleLbl="node4" presStyleIdx="10" presStyleCnt="18"/>
      <dgm:spPr/>
    </dgm:pt>
    <dgm:pt modelId="{01451B83-F2B7-4AFF-881E-B12ECC880B1C}" type="pres">
      <dgm:prSet presAssocID="{FDCA48C5-1B5E-7F4C-B01C-E84B392EC8EA}" presName="text4" presStyleLbl="fgAcc4" presStyleIdx="10" presStyleCnt="18">
        <dgm:presLayoutVars>
          <dgm:chPref val="3"/>
        </dgm:presLayoutVars>
      </dgm:prSet>
      <dgm:spPr/>
    </dgm:pt>
    <dgm:pt modelId="{B90625A4-FF6F-4173-8C21-69202B4E9BFE}" type="pres">
      <dgm:prSet presAssocID="{FDCA48C5-1B5E-7F4C-B01C-E84B392EC8EA}" presName="hierChild5" presStyleCnt="0"/>
      <dgm:spPr/>
    </dgm:pt>
    <dgm:pt modelId="{47971646-6AA1-4618-9F2C-DF0BDF14531E}" type="pres">
      <dgm:prSet presAssocID="{C9DF1BE3-BE6B-FF47-A1DA-82F51DDC9085}" presName="Name23" presStyleLbl="parChTrans1D4" presStyleIdx="11" presStyleCnt="18"/>
      <dgm:spPr/>
    </dgm:pt>
    <dgm:pt modelId="{FC6D8EDE-3602-4395-BB33-AAACC2938DC4}" type="pres">
      <dgm:prSet presAssocID="{47CE0A2D-AA64-E14C-959A-02467B701521}" presName="hierRoot4" presStyleCnt="0"/>
      <dgm:spPr/>
    </dgm:pt>
    <dgm:pt modelId="{F5DA5164-C4B4-4779-BEA3-F7CD987388AA}" type="pres">
      <dgm:prSet presAssocID="{47CE0A2D-AA64-E14C-959A-02467B701521}" presName="composite4" presStyleCnt="0"/>
      <dgm:spPr/>
    </dgm:pt>
    <dgm:pt modelId="{B9C24E24-029A-4323-8404-B38D56803346}" type="pres">
      <dgm:prSet presAssocID="{47CE0A2D-AA64-E14C-959A-02467B701521}" presName="background4" presStyleLbl="node4" presStyleIdx="11" presStyleCnt="18"/>
      <dgm:spPr/>
    </dgm:pt>
    <dgm:pt modelId="{F999D775-818B-4647-B8A7-05AC43924C51}" type="pres">
      <dgm:prSet presAssocID="{47CE0A2D-AA64-E14C-959A-02467B701521}" presName="text4" presStyleLbl="fgAcc4" presStyleIdx="11" presStyleCnt="18">
        <dgm:presLayoutVars>
          <dgm:chPref val="3"/>
        </dgm:presLayoutVars>
      </dgm:prSet>
      <dgm:spPr/>
    </dgm:pt>
    <dgm:pt modelId="{70F317D2-E39D-407E-96F5-570299879C41}" type="pres">
      <dgm:prSet presAssocID="{47CE0A2D-AA64-E14C-959A-02467B701521}" presName="hierChild5" presStyleCnt="0"/>
      <dgm:spPr/>
    </dgm:pt>
    <dgm:pt modelId="{54D68E92-1BA3-4BF2-AB8B-F4B8251F6AF7}" type="pres">
      <dgm:prSet presAssocID="{79BA7D9D-3000-674A-A9CA-0D31A2CFD5B7}" presName="Name23" presStyleLbl="parChTrans1D4" presStyleIdx="12" presStyleCnt="18"/>
      <dgm:spPr/>
    </dgm:pt>
    <dgm:pt modelId="{6C4C352B-C220-469C-8D46-E3DA6C812D3F}" type="pres">
      <dgm:prSet presAssocID="{32112646-0FB4-1D4F-AED1-3930FD77CC19}" presName="hierRoot4" presStyleCnt="0"/>
      <dgm:spPr/>
    </dgm:pt>
    <dgm:pt modelId="{68B3CCA3-0A56-4690-B5A6-F5D718EA4FE7}" type="pres">
      <dgm:prSet presAssocID="{32112646-0FB4-1D4F-AED1-3930FD77CC19}" presName="composite4" presStyleCnt="0"/>
      <dgm:spPr/>
    </dgm:pt>
    <dgm:pt modelId="{CF868F4F-D7DD-4DC0-80E5-B601FD540188}" type="pres">
      <dgm:prSet presAssocID="{32112646-0FB4-1D4F-AED1-3930FD77CC19}" presName="background4" presStyleLbl="node4" presStyleIdx="12" presStyleCnt="18"/>
      <dgm:spPr/>
    </dgm:pt>
    <dgm:pt modelId="{8C0FE63C-51B6-486B-81E5-92F4023B6E05}" type="pres">
      <dgm:prSet presAssocID="{32112646-0FB4-1D4F-AED1-3930FD77CC19}" presName="text4" presStyleLbl="fgAcc4" presStyleIdx="12" presStyleCnt="18">
        <dgm:presLayoutVars>
          <dgm:chPref val="3"/>
        </dgm:presLayoutVars>
      </dgm:prSet>
      <dgm:spPr/>
    </dgm:pt>
    <dgm:pt modelId="{8DA7A815-72D2-48EC-8683-BFA6AB6C605B}" type="pres">
      <dgm:prSet presAssocID="{32112646-0FB4-1D4F-AED1-3930FD77CC19}" presName="hierChild5" presStyleCnt="0"/>
      <dgm:spPr/>
    </dgm:pt>
    <dgm:pt modelId="{02084005-5C7F-4181-8274-3750131FAF32}" type="pres">
      <dgm:prSet presAssocID="{3AA38B79-5135-414F-84DB-7908C29FB455}" presName="Name23" presStyleLbl="parChTrans1D4" presStyleIdx="13" presStyleCnt="18"/>
      <dgm:spPr/>
    </dgm:pt>
    <dgm:pt modelId="{BC8AF4AC-4E70-49D4-BF73-34879CCBDB4D}" type="pres">
      <dgm:prSet presAssocID="{388CAF4C-178F-D140-B29F-9779BE259F00}" presName="hierRoot4" presStyleCnt="0"/>
      <dgm:spPr/>
    </dgm:pt>
    <dgm:pt modelId="{32775F56-E2F2-431C-A73E-F70423BA6835}" type="pres">
      <dgm:prSet presAssocID="{388CAF4C-178F-D140-B29F-9779BE259F00}" presName="composite4" presStyleCnt="0"/>
      <dgm:spPr/>
    </dgm:pt>
    <dgm:pt modelId="{23DEBB5A-97F3-45E6-AF74-360EA15BEE3A}" type="pres">
      <dgm:prSet presAssocID="{388CAF4C-178F-D140-B29F-9779BE259F00}" presName="background4" presStyleLbl="node4" presStyleIdx="13" presStyleCnt="18"/>
      <dgm:spPr/>
    </dgm:pt>
    <dgm:pt modelId="{FAD49D7F-C0A3-4CF1-B588-08FDC51B4256}" type="pres">
      <dgm:prSet presAssocID="{388CAF4C-178F-D140-B29F-9779BE259F00}" presName="text4" presStyleLbl="fgAcc4" presStyleIdx="13" presStyleCnt="18">
        <dgm:presLayoutVars>
          <dgm:chPref val="3"/>
        </dgm:presLayoutVars>
      </dgm:prSet>
      <dgm:spPr/>
    </dgm:pt>
    <dgm:pt modelId="{2AA6A43D-5DA7-4DD0-8C8B-AB473821DE4F}" type="pres">
      <dgm:prSet presAssocID="{388CAF4C-178F-D140-B29F-9779BE259F00}" presName="hierChild5" presStyleCnt="0"/>
      <dgm:spPr/>
    </dgm:pt>
    <dgm:pt modelId="{7F93B46A-FDD5-465E-BB33-42C81F543E5B}" type="pres">
      <dgm:prSet presAssocID="{FE9774D8-810C-2644-BD27-4C786710AAD5}" presName="Name10" presStyleLbl="parChTrans1D2" presStyleIdx="3" presStyleCnt="4"/>
      <dgm:spPr/>
    </dgm:pt>
    <dgm:pt modelId="{B66D810C-3F13-43CC-9A82-85E3DF19A931}" type="pres">
      <dgm:prSet presAssocID="{8401F92F-E020-934D-94B8-2FD6506DD1F7}" presName="hierRoot2" presStyleCnt="0"/>
      <dgm:spPr/>
    </dgm:pt>
    <dgm:pt modelId="{B09EAC07-7569-4FA7-A0DB-513F8C8444D3}" type="pres">
      <dgm:prSet presAssocID="{8401F92F-E020-934D-94B8-2FD6506DD1F7}" presName="composite2" presStyleCnt="0"/>
      <dgm:spPr/>
    </dgm:pt>
    <dgm:pt modelId="{ECA11C01-D037-41A8-9AC7-EDEFB0618047}" type="pres">
      <dgm:prSet presAssocID="{8401F92F-E020-934D-94B8-2FD6506DD1F7}" presName="background2" presStyleLbl="node2" presStyleIdx="3" presStyleCnt="4"/>
      <dgm:spPr/>
    </dgm:pt>
    <dgm:pt modelId="{59F17E46-F1D9-47A0-85EA-9B90BE91C625}" type="pres">
      <dgm:prSet presAssocID="{8401F92F-E020-934D-94B8-2FD6506DD1F7}" presName="text2" presStyleLbl="fgAcc2" presStyleIdx="3" presStyleCnt="4">
        <dgm:presLayoutVars>
          <dgm:chPref val="3"/>
        </dgm:presLayoutVars>
      </dgm:prSet>
      <dgm:spPr/>
    </dgm:pt>
    <dgm:pt modelId="{3B7FC152-5DAF-4724-A362-2286DDFE5F01}" type="pres">
      <dgm:prSet presAssocID="{8401F92F-E020-934D-94B8-2FD6506DD1F7}" presName="hierChild3" presStyleCnt="0"/>
      <dgm:spPr/>
    </dgm:pt>
    <dgm:pt modelId="{09468637-0815-43AE-864C-7A48D76F2DD4}" type="pres">
      <dgm:prSet presAssocID="{3746F57D-2336-7C4B-86D7-6A99592A5EA4}" presName="Name17" presStyleLbl="parChTrans1D3" presStyleIdx="3" presStyleCnt="4"/>
      <dgm:spPr/>
    </dgm:pt>
    <dgm:pt modelId="{BCBF7046-EB87-4E78-8174-8CF47E3C7800}" type="pres">
      <dgm:prSet presAssocID="{C10A1D4E-ED1B-6D46-9F2B-BD9601E07BAA}" presName="hierRoot3" presStyleCnt="0"/>
      <dgm:spPr/>
    </dgm:pt>
    <dgm:pt modelId="{D52B0311-9F49-4466-9BFB-831E79EFFEBE}" type="pres">
      <dgm:prSet presAssocID="{C10A1D4E-ED1B-6D46-9F2B-BD9601E07BAA}" presName="composite3" presStyleCnt="0"/>
      <dgm:spPr/>
    </dgm:pt>
    <dgm:pt modelId="{CA47D68B-1419-47D5-930F-33BC3661B61C}" type="pres">
      <dgm:prSet presAssocID="{C10A1D4E-ED1B-6D46-9F2B-BD9601E07BAA}" presName="background3" presStyleLbl="node3" presStyleIdx="3" presStyleCnt="4"/>
      <dgm:spPr/>
    </dgm:pt>
    <dgm:pt modelId="{FFD0E6E6-5D90-4560-A648-E46B678AF883}" type="pres">
      <dgm:prSet presAssocID="{C10A1D4E-ED1B-6D46-9F2B-BD9601E07BAA}" presName="text3" presStyleLbl="fgAcc3" presStyleIdx="3" presStyleCnt="4">
        <dgm:presLayoutVars>
          <dgm:chPref val="3"/>
        </dgm:presLayoutVars>
      </dgm:prSet>
      <dgm:spPr/>
    </dgm:pt>
    <dgm:pt modelId="{D6672DD6-782C-4F15-B3FE-C65D951EF20A}" type="pres">
      <dgm:prSet presAssocID="{C10A1D4E-ED1B-6D46-9F2B-BD9601E07BAA}" presName="hierChild4" presStyleCnt="0"/>
      <dgm:spPr/>
    </dgm:pt>
    <dgm:pt modelId="{48DEE47A-920F-4D87-9FC2-A2E3460FE292}" type="pres">
      <dgm:prSet presAssocID="{A712DE33-69A3-3440-A2B7-CFA781E43BB7}" presName="Name23" presStyleLbl="parChTrans1D4" presStyleIdx="14" presStyleCnt="18"/>
      <dgm:spPr/>
    </dgm:pt>
    <dgm:pt modelId="{6ABA62E3-7FDA-4CB5-8BE0-E01AA2D4D72D}" type="pres">
      <dgm:prSet presAssocID="{B411DC38-EFE6-AA49-89C5-08BB583E44AA}" presName="hierRoot4" presStyleCnt="0"/>
      <dgm:spPr/>
    </dgm:pt>
    <dgm:pt modelId="{22C28DF9-E622-475D-878A-1600C63E2E90}" type="pres">
      <dgm:prSet presAssocID="{B411DC38-EFE6-AA49-89C5-08BB583E44AA}" presName="composite4" presStyleCnt="0"/>
      <dgm:spPr/>
    </dgm:pt>
    <dgm:pt modelId="{1D934860-17E4-4F12-BB68-EDB634FB63E5}" type="pres">
      <dgm:prSet presAssocID="{B411DC38-EFE6-AA49-89C5-08BB583E44AA}" presName="background4" presStyleLbl="node4" presStyleIdx="14" presStyleCnt="18"/>
      <dgm:spPr/>
    </dgm:pt>
    <dgm:pt modelId="{B6F58ADB-74AC-4039-A259-8CE5BD6F57EB}" type="pres">
      <dgm:prSet presAssocID="{B411DC38-EFE6-AA49-89C5-08BB583E44AA}" presName="text4" presStyleLbl="fgAcc4" presStyleIdx="14" presStyleCnt="18">
        <dgm:presLayoutVars>
          <dgm:chPref val="3"/>
        </dgm:presLayoutVars>
      </dgm:prSet>
      <dgm:spPr/>
    </dgm:pt>
    <dgm:pt modelId="{5E5B5A42-8608-4F0C-9841-0CE6220EE644}" type="pres">
      <dgm:prSet presAssocID="{B411DC38-EFE6-AA49-89C5-08BB583E44AA}" presName="hierChild5" presStyleCnt="0"/>
      <dgm:spPr/>
    </dgm:pt>
    <dgm:pt modelId="{78232FA9-D932-48F9-BE30-638D9BA75F7D}" type="pres">
      <dgm:prSet presAssocID="{86B29456-76E1-4F42-B99F-677B2BEC3429}" presName="Name23" presStyleLbl="parChTrans1D4" presStyleIdx="15" presStyleCnt="18"/>
      <dgm:spPr/>
    </dgm:pt>
    <dgm:pt modelId="{9D350BC8-3CEC-404A-B637-225B78315689}" type="pres">
      <dgm:prSet presAssocID="{7A5D4B40-8859-9C45-8DEE-59D6C33C03CB}" presName="hierRoot4" presStyleCnt="0"/>
      <dgm:spPr/>
    </dgm:pt>
    <dgm:pt modelId="{30987144-90B8-4E6D-80B8-855429DE93F1}" type="pres">
      <dgm:prSet presAssocID="{7A5D4B40-8859-9C45-8DEE-59D6C33C03CB}" presName="composite4" presStyleCnt="0"/>
      <dgm:spPr/>
    </dgm:pt>
    <dgm:pt modelId="{FA66E286-7F2D-4B61-9042-4BE4A05F6298}" type="pres">
      <dgm:prSet presAssocID="{7A5D4B40-8859-9C45-8DEE-59D6C33C03CB}" presName="background4" presStyleLbl="node4" presStyleIdx="15" presStyleCnt="18"/>
      <dgm:spPr/>
    </dgm:pt>
    <dgm:pt modelId="{E539CCD9-365A-4BC6-B5D3-FAA8C5040805}" type="pres">
      <dgm:prSet presAssocID="{7A5D4B40-8859-9C45-8DEE-59D6C33C03CB}" presName="text4" presStyleLbl="fgAcc4" presStyleIdx="15" presStyleCnt="18">
        <dgm:presLayoutVars>
          <dgm:chPref val="3"/>
        </dgm:presLayoutVars>
      </dgm:prSet>
      <dgm:spPr/>
    </dgm:pt>
    <dgm:pt modelId="{C5D31296-F7B5-43A4-B9E3-A4620FF0789B}" type="pres">
      <dgm:prSet presAssocID="{7A5D4B40-8859-9C45-8DEE-59D6C33C03CB}" presName="hierChild5" presStyleCnt="0"/>
      <dgm:spPr/>
    </dgm:pt>
    <dgm:pt modelId="{50A20A0D-C60F-4067-B071-0BD5D95E66F3}" type="pres">
      <dgm:prSet presAssocID="{3F41A33E-9085-994B-B7BF-9FD139D52CC4}" presName="Name23" presStyleLbl="parChTrans1D4" presStyleIdx="16" presStyleCnt="18"/>
      <dgm:spPr/>
    </dgm:pt>
    <dgm:pt modelId="{5F6BF85A-0C91-4797-9745-8289A5DDBAB8}" type="pres">
      <dgm:prSet presAssocID="{C67F5953-6381-2449-B76C-337C411989E7}" presName="hierRoot4" presStyleCnt="0"/>
      <dgm:spPr/>
    </dgm:pt>
    <dgm:pt modelId="{FF075E39-A564-4924-AAC9-9404AAAB2B4D}" type="pres">
      <dgm:prSet presAssocID="{C67F5953-6381-2449-B76C-337C411989E7}" presName="composite4" presStyleCnt="0"/>
      <dgm:spPr/>
    </dgm:pt>
    <dgm:pt modelId="{9E2F65EE-4D6D-424C-9F71-82D37D940A09}" type="pres">
      <dgm:prSet presAssocID="{C67F5953-6381-2449-B76C-337C411989E7}" presName="background4" presStyleLbl="node4" presStyleIdx="16" presStyleCnt="18"/>
      <dgm:spPr/>
    </dgm:pt>
    <dgm:pt modelId="{58498181-3EB0-43AB-B536-07D4A3FA0C42}" type="pres">
      <dgm:prSet presAssocID="{C67F5953-6381-2449-B76C-337C411989E7}" presName="text4" presStyleLbl="fgAcc4" presStyleIdx="16" presStyleCnt="18">
        <dgm:presLayoutVars>
          <dgm:chPref val="3"/>
        </dgm:presLayoutVars>
      </dgm:prSet>
      <dgm:spPr/>
    </dgm:pt>
    <dgm:pt modelId="{E10E7BFE-601C-4C67-B8A5-603A2B5400EB}" type="pres">
      <dgm:prSet presAssocID="{C67F5953-6381-2449-B76C-337C411989E7}" presName="hierChild5" presStyleCnt="0"/>
      <dgm:spPr/>
    </dgm:pt>
    <dgm:pt modelId="{7C1E9C27-FFF9-4B33-AF16-42C21D20135D}" type="pres">
      <dgm:prSet presAssocID="{A45E2B5E-975E-D34E-8133-06D112C10B73}" presName="Name23" presStyleLbl="parChTrans1D4" presStyleIdx="17" presStyleCnt="18"/>
      <dgm:spPr/>
    </dgm:pt>
    <dgm:pt modelId="{5FF2847F-A6EF-4A88-8C69-88BB60B70FB8}" type="pres">
      <dgm:prSet presAssocID="{BAE18EDE-B161-704F-A879-9DE3D03CC941}" presName="hierRoot4" presStyleCnt="0"/>
      <dgm:spPr/>
    </dgm:pt>
    <dgm:pt modelId="{87BB6839-3041-4B78-9B74-1F062BB4955E}" type="pres">
      <dgm:prSet presAssocID="{BAE18EDE-B161-704F-A879-9DE3D03CC941}" presName="composite4" presStyleCnt="0"/>
      <dgm:spPr/>
    </dgm:pt>
    <dgm:pt modelId="{FE5038D5-1938-4054-BEB2-85A3D5C6F3F3}" type="pres">
      <dgm:prSet presAssocID="{BAE18EDE-B161-704F-A879-9DE3D03CC941}" presName="background4" presStyleLbl="node4" presStyleIdx="17" presStyleCnt="18"/>
      <dgm:spPr/>
    </dgm:pt>
    <dgm:pt modelId="{F25B6B07-BC22-4AB9-93B4-8FDC766E35D3}" type="pres">
      <dgm:prSet presAssocID="{BAE18EDE-B161-704F-A879-9DE3D03CC941}" presName="text4" presStyleLbl="fgAcc4" presStyleIdx="17" presStyleCnt="18">
        <dgm:presLayoutVars>
          <dgm:chPref val="3"/>
        </dgm:presLayoutVars>
      </dgm:prSet>
      <dgm:spPr/>
    </dgm:pt>
    <dgm:pt modelId="{6DA5CC74-1445-4E6C-8AC1-E54253049FB6}" type="pres">
      <dgm:prSet presAssocID="{BAE18EDE-B161-704F-A879-9DE3D03CC941}" presName="hierChild5" presStyleCnt="0"/>
      <dgm:spPr/>
    </dgm:pt>
  </dgm:ptLst>
  <dgm:cxnLst>
    <dgm:cxn modelId="{75BB7605-A5EF-42A3-8A64-6C5709FEEF66}" type="presOf" srcId="{51AC37BD-1AB8-804F-885B-DF526F27BE27}" destId="{609FA12F-206A-47A0-BD8E-DD1A5E89025E}" srcOrd="0" destOrd="0" presId="urn:microsoft.com/office/officeart/2005/8/layout/hierarchy1"/>
    <dgm:cxn modelId="{9977B506-E307-41F2-BB21-D9A6D0A24287}" type="presOf" srcId="{2B7DF8FD-F2F1-874B-A02B-32BD1CD84518}" destId="{1F184DEB-C380-471C-80C6-0E594AAEBFB8}" srcOrd="0" destOrd="0" presId="urn:microsoft.com/office/officeart/2005/8/layout/hierarchy1"/>
    <dgm:cxn modelId="{E52DF206-9BD2-4EF2-90CD-44FD158228BF}" type="presOf" srcId="{86B29456-76E1-4F42-B99F-677B2BEC3429}" destId="{78232FA9-D932-48F9-BE30-638D9BA75F7D}" srcOrd="0" destOrd="0" presId="urn:microsoft.com/office/officeart/2005/8/layout/hierarchy1"/>
    <dgm:cxn modelId="{D1A35C08-491A-4C93-B4FC-7CC66524A978}" type="presOf" srcId="{9E790AEE-BB8A-C54C-8250-6DE613B24D2F}" destId="{2753A976-5B14-40C1-87FF-F0D357BBFB3F}" srcOrd="0" destOrd="0" presId="urn:microsoft.com/office/officeart/2005/8/layout/hierarchy1"/>
    <dgm:cxn modelId="{E8DC000B-BF50-4DB7-8F67-FACC7100844E}" type="presOf" srcId="{32112646-0FB4-1D4F-AED1-3930FD77CC19}" destId="{8C0FE63C-51B6-486B-81E5-92F4023B6E05}" srcOrd="0" destOrd="0" presId="urn:microsoft.com/office/officeart/2005/8/layout/hierarchy1"/>
    <dgm:cxn modelId="{A87D9D0F-DDDD-422A-9A74-093DA2013F1E}" type="presOf" srcId="{8CA63CDD-6A27-5A4B-B88C-A4D0588FBA07}" destId="{B1DCBAF4-F51C-44BC-9F3C-EA31F1A26202}" srcOrd="0" destOrd="0" presId="urn:microsoft.com/office/officeart/2005/8/layout/hierarchy1"/>
    <dgm:cxn modelId="{933FB011-7206-D745-AAC4-199A09724359}" srcId="{C1B4C8EF-A655-DD4A-8AC6-992D02B29061}" destId="{0D3E2592-D297-0F4A-9386-9AECCCFF37F9}" srcOrd="2" destOrd="0" parTransId="{74FE67B2-8D74-F24E-9E0F-496363677102}" sibTransId="{5CFC7A73-F409-164C-B0BB-96381B43A305}"/>
    <dgm:cxn modelId="{BC2B4417-1D64-4638-BB05-6D62CB7BD9BD}" type="presOf" srcId="{0FC63292-5645-6B4F-8FAF-C0E9CCE2CD87}" destId="{FBBED96E-812A-484D-AB20-E9E07E9F691D}" srcOrd="0" destOrd="0" presId="urn:microsoft.com/office/officeart/2005/8/layout/hierarchy1"/>
    <dgm:cxn modelId="{8832DF1D-8265-5D4B-B926-B48492EB70CC}" srcId="{8334AE31-3113-1D44-A40C-E67D9CB39D6A}" destId="{7E062989-FEC6-B544-9531-1795706EC7EF}" srcOrd="2" destOrd="0" parTransId="{539A1149-096B-5948-A805-B963B6648D06}" sibTransId="{15BE04AC-F2C4-DE4C-816E-5356A5AE357B}"/>
    <dgm:cxn modelId="{E387BC2C-44B3-422D-927B-2EB58417CD0A}" type="presOf" srcId="{3CFCBE07-5828-954D-936B-111D06A76954}" destId="{540BD789-EAFC-4940-881C-A182BF3C91B5}" srcOrd="0" destOrd="0" presId="urn:microsoft.com/office/officeart/2005/8/layout/hierarchy1"/>
    <dgm:cxn modelId="{4296DD2F-8F8C-4FF1-8A49-3423D2473384}" type="presOf" srcId="{47CE0A2D-AA64-E14C-959A-02467B701521}" destId="{F999D775-818B-4647-B8A7-05AC43924C51}" srcOrd="0" destOrd="0" presId="urn:microsoft.com/office/officeart/2005/8/layout/hierarchy1"/>
    <dgm:cxn modelId="{99927030-5451-4FA2-B5B2-517AFD8A2817}" type="presOf" srcId="{7E062989-FEC6-B544-9531-1795706EC7EF}" destId="{75365860-C794-4BFF-9877-3F2E2566B424}" srcOrd="0" destOrd="0" presId="urn:microsoft.com/office/officeart/2005/8/layout/hierarchy1"/>
    <dgm:cxn modelId="{57BDEA3B-B470-4CA5-8BF3-DFDABCB7453A}" type="presOf" srcId="{532060D3-5E24-4749-A086-7BBF8E141961}" destId="{177632FF-75B8-41B7-BE26-A04C4B060F24}" srcOrd="0" destOrd="0" presId="urn:microsoft.com/office/officeart/2005/8/layout/hierarchy1"/>
    <dgm:cxn modelId="{8A3EBB3E-4291-43A2-A6D1-EDCC535B4D24}" type="presOf" srcId="{B411DC38-EFE6-AA49-89C5-08BB583E44AA}" destId="{B6F58ADB-74AC-4039-A259-8CE5BD6F57EB}" srcOrd="0" destOrd="0" presId="urn:microsoft.com/office/officeart/2005/8/layout/hierarchy1"/>
    <dgm:cxn modelId="{A7FF063F-6CE6-7C40-B098-72D9B92C1FA9}" srcId="{8207BAD2-0B00-294F-8B56-67AF4B770DC8}" destId="{9E790AEE-BB8A-C54C-8250-6DE613B24D2F}" srcOrd="0" destOrd="0" parTransId="{A5A3CACD-4596-6042-909C-F49ABBE2ACF0}" sibTransId="{E5618230-B0B3-4541-BF50-8AAA6BE38E1A}"/>
    <dgm:cxn modelId="{4FAB0841-D97E-4444-AF99-65874DE7366E}" type="presOf" srcId="{ADE7BDA6-63F9-BD48-B8CE-9F48AB3FA5C7}" destId="{D78DE03E-0D3C-48BC-8363-1AD6FDF6D808}" srcOrd="0" destOrd="0" presId="urn:microsoft.com/office/officeart/2005/8/layout/hierarchy1"/>
    <dgm:cxn modelId="{55449345-B137-764A-9A5C-155BCF156F53}" srcId="{9E790AEE-BB8A-C54C-8250-6DE613B24D2F}" destId="{3CFCBE07-5828-954D-936B-111D06A76954}" srcOrd="0" destOrd="0" parTransId="{51AC37BD-1AB8-804F-885B-DF526F27BE27}" sibTransId="{554A31EF-8F89-284D-B1B9-039E5E733431}"/>
    <dgm:cxn modelId="{C308F14A-5997-BE40-B8D7-F546018FDA7B}" srcId="{C10A1D4E-ED1B-6D46-9F2B-BD9601E07BAA}" destId="{B411DC38-EFE6-AA49-89C5-08BB583E44AA}" srcOrd="0" destOrd="0" parTransId="{A712DE33-69A3-3440-A2B7-CFA781E43BB7}" sibTransId="{C6FF3083-3DDA-2841-B795-0D82D3AF7C26}"/>
    <dgm:cxn modelId="{D4C65650-B996-4E52-BF2E-75661652A440}" type="presOf" srcId="{A9E4AC22-5AF6-8F4C-A2B6-7E6C57131A7A}" destId="{DD2BCA6E-55A6-4861-8B9B-EC845E5D959E}" srcOrd="0" destOrd="0" presId="urn:microsoft.com/office/officeart/2005/8/layout/hierarchy1"/>
    <dgm:cxn modelId="{8678B861-360A-4D6F-9E6C-EB3E092AA02F}" type="presOf" srcId="{8ED428F3-4B74-C64C-82AE-68A335E54C4F}" destId="{F0C3CD20-8631-45CC-810A-74A1DC61F82B}" srcOrd="0" destOrd="0" presId="urn:microsoft.com/office/officeart/2005/8/layout/hierarchy1"/>
    <dgm:cxn modelId="{8F78E161-07B5-1444-A67B-915C9A1C1E93}" srcId="{FA8038EA-ACF8-224C-AED6-BC011A31AC53}" destId="{32112646-0FB4-1D4F-AED1-3930FD77CC19}" srcOrd="3" destOrd="0" parTransId="{79BA7D9D-3000-674A-A9CA-0D31A2CFD5B7}" sibTransId="{DE4D70DC-971E-1044-88E1-E1C11A1CABBB}"/>
    <dgm:cxn modelId="{45DBB164-9E8B-7042-A877-7827A00B2A0B}" srcId="{FA8038EA-ACF8-224C-AED6-BC011A31AC53}" destId="{47CE0A2D-AA64-E14C-959A-02467B701521}" srcOrd="2" destOrd="0" parTransId="{C9DF1BE3-BE6B-FF47-A1DA-82F51DDC9085}" sibTransId="{12C01848-A078-8545-9A79-4088E1200C39}"/>
    <dgm:cxn modelId="{D950C464-8587-7F4B-AB57-FFBC8FCA0D9B}" srcId="{8334AE31-3113-1D44-A40C-E67D9CB39D6A}" destId="{2EEF4FAC-0BA4-E54E-96E9-E0093B19FC9F}" srcOrd="0" destOrd="0" parTransId="{C698B045-C761-0F46-846E-E50D52F7B6F6}" sibTransId="{1F3E08CC-A82F-3F44-9CE0-9CC289DA5AA6}"/>
    <dgm:cxn modelId="{89247068-C3D8-4EBA-8B78-7EFB42AAAE20}" type="presOf" srcId="{74FE67B2-8D74-F24E-9E0F-496363677102}" destId="{AC1381FE-4E88-4E5B-98B4-78BE409CD037}" srcOrd="0" destOrd="0" presId="urn:microsoft.com/office/officeart/2005/8/layout/hierarchy1"/>
    <dgm:cxn modelId="{16C5756E-340B-E547-A8F5-3A87E0E0B825}" srcId="{9E790AEE-BB8A-C54C-8250-6DE613B24D2F}" destId="{8401F92F-E020-934D-94B8-2FD6506DD1F7}" srcOrd="3" destOrd="0" parTransId="{FE9774D8-810C-2644-BD27-4C786710AAD5}" sibTransId="{E39D2919-C2B8-7B48-84CE-72D1B64FA737}"/>
    <dgm:cxn modelId="{DBE8D16F-6EF7-D94A-A1BA-87219899D822}" srcId="{8334AE31-3113-1D44-A40C-E67D9CB39D6A}" destId="{4A491CD9-615D-124A-B573-E44F21419F71}" srcOrd="3" destOrd="0" parTransId="{532060D3-5E24-4749-A086-7BBF8E141961}" sibTransId="{597A4806-8FF2-144D-9B01-A105F1C0773A}"/>
    <dgm:cxn modelId="{2BDA3674-CE78-45A1-A528-086649CC9F4F}" type="presOf" srcId="{A712DE33-69A3-3440-A2B7-CFA781E43BB7}" destId="{48DEE47A-920F-4D87-9FC2-A2E3460FE292}" srcOrd="0" destOrd="0" presId="urn:microsoft.com/office/officeart/2005/8/layout/hierarchy1"/>
    <dgm:cxn modelId="{B973FD79-210F-48D4-868C-B895FFC3C645}" type="presOf" srcId="{C67F5953-6381-2449-B76C-337C411989E7}" destId="{58498181-3EB0-43AB-B536-07D4A3FA0C42}" srcOrd="0" destOrd="0" presId="urn:microsoft.com/office/officeart/2005/8/layout/hierarchy1"/>
    <dgm:cxn modelId="{2914D07A-C2B2-4480-A876-B275C418B95C}" type="presOf" srcId="{677ACBFB-560D-8849-AF05-5BF969A82D7E}" destId="{5E2028E2-6B0E-4246-A38A-013BAA8AB1F0}" srcOrd="0" destOrd="0" presId="urn:microsoft.com/office/officeart/2005/8/layout/hierarchy1"/>
    <dgm:cxn modelId="{1FC0E07B-F38C-4B2C-A165-8FD6A9BB0174}" type="presOf" srcId="{C698B045-C761-0F46-846E-E50D52F7B6F6}" destId="{BA66F848-943F-45C9-BB1E-4296820858BA}" srcOrd="0" destOrd="0" presId="urn:microsoft.com/office/officeart/2005/8/layout/hierarchy1"/>
    <dgm:cxn modelId="{86EF157E-DFB3-1A43-A18F-257D349FFFA4}" srcId="{C1B4C8EF-A655-DD4A-8AC6-992D02B29061}" destId="{71B0B1B8-400D-8C4C-B08A-E074CD98F421}" srcOrd="0" destOrd="0" parTransId="{E252478B-0053-2043-B7C9-AD275B10E058}" sibTransId="{77E3C5C0-3A34-DB45-9D91-DAA0BF9897B4}"/>
    <dgm:cxn modelId="{7C9F527F-B253-49C3-BEB9-7B89DEE7A893}" type="presOf" srcId="{0D3E2592-D297-0F4A-9386-9AECCCFF37F9}" destId="{B2C8D1E7-E21B-4A5B-91E9-82A174AAB94F}" srcOrd="0" destOrd="0" presId="urn:microsoft.com/office/officeart/2005/8/layout/hierarchy1"/>
    <dgm:cxn modelId="{4240667F-4D75-4CA8-B2AE-CE7EB48297C3}" type="presOf" srcId="{2EEF4FAC-0BA4-E54E-96E9-E0093B19FC9F}" destId="{E89844C8-04B4-4491-978C-9BD14B09FDA9}" srcOrd="0" destOrd="0" presId="urn:microsoft.com/office/officeart/2005/8/layout/hierarchy1"/>
    <dgm:cxn modelId="{73A56E81-18AA-4BFB-BAC6-8F9D5B5BA3FD}" type="presOf" srcId="{BAE18EDE-B161-704F-A879-9DE3D03CC941}" destId="{F25B6B07-BC22-4AB9-93B4-8FDC766E35D3}" srcOrd="0" destOrd="0" presId="urn:microsoft.com/office/officeart/2005/8/layout/hierarchy1"/>
    <dgm:cxn modelId="{A9AB9E83-0E93-4639-80E7-122CB4EB6F0C}" type="presOf" srcId="{FDCA48C5-1B5E-7F4C-B01C-E84B392EC8EA}" destId="{01451B83-F2B7-4AFF-881E-B12ECC880B1C}" srcOrd="0" destOrd="0" presId="urn:microsoft.com/office/officeart/2005/8/layout/hierarchy1"/>
    <dgm:cxn modelId="{B3922385-0D16-934C-A5CB-FE1A0878B59E}" srcId="{59ADE635-E682-214B-8C41-B59B98E82106}" destId="{FA8038EA-ACF8-224C-AED6-BC011A31AC53}" srcOrd="0" destOrd="0" parTransId="{2734A8AD-98B3-FA4E-830C-667A7F76036C}" sibTransId="{06B4F07A-78FC-024E-A161-DE77499E90B5}"/>
    <dgm:cxn modelId="{1179F087-17DC-0E40-86D8-9CC66661409F}" srcId="{C1B4C8EF-A655-DD4A-8AC6-992D02B29061}" destId="{8ED428F3-4B74-C64C-82AE-68A335E54C4F}" srcOrd="3" destOrd="0" parTransId="{4D7BBF27-369F-9142-8F1F-77319D5E93A6}" sibTransId="{FE319E80-1A45-6740-96EA-DEDB6DA19B85}"/>
    <dgm:cxn modelId="{9D334288-83BA-A442-A426-BF4A18EEF100}" srcId="{034198AB-A1BE-D341-ACB6-9FE7345E3098}" destId="{8334AE31-3113-1D44-A40C-E67D9CB39D6A}" srcOrd="0" destOrd="0" parTransId="{A9E4AC22-5AF6-8F4C-A2B6-7E6C57131A7A}" sibTransId="{9D3D9E90-7883-6B4F-AF57-98FE52AB6365}"/>
    <dgm:cxn modelId="{2A408E8E-15DA-4A91-AE50-CB4007AAFB25}" type="presOf" srcId="{3746F57D-2336-7C4B-86D7-6A99592A5EA4}" destId="{09468637-0815-43AE-864C-7A48D76F2DD4}" srcOrd="0" destOrd="0" presId="urn:microsoft.com/office/officeart/2005/8/layout/hierarchy1"/>
    <dgm:cxn modelId="{D4B2998F-0F6C-4DA2-BC1D-D0EA1D9F5AB4}" type="presOf" srcId="{59ADE635-E682-214B-8C41-B59B98E82106}" destId="{C4D4FDD2-D5BC-49A3-90C5-1C5AAD8B89E9}" srcOrd="0" destOrd="0" presId="urn:microsoft.com/office/officeart/2005/8/layout/hierarchy1"/>
    <dgm:cxn modelId="{2E6BBC8F-2333-4B68-8828-320AFE8D2F30}" type="presOf" srcId="{4D7BBF27-369F-9142-8F1F-77319D5E93A6}" destId="{B236AA0F-59E6-45F7-9E05-2FED529B188A}" srcOrd="0" destOrd="0" presId="urn:microsoft.com/office/officeart/2005/8/layout/hierarchy1"/>
    <dgm:cxn modelId="{F1B5F793-00E0-FD4F-B9D3-C0AD095F25DE}" srcId="{C1B4C8EF-A655-DD4A-8AC6-992D02B29061}" destId="{7E065FA6-68AC-B340-9279-4AF6E1A25469}" srcOrd="1" destOrd="0" parTransId="{BB342EF0-7BDD-5147-A17F-EC6199C95816}" sibTransId="{8AAEC000-01B7-6448-BA0F-B3016294C8F0}"/>
    <dgm:cxn modelId="{ABEAC394-AEFC-4597-B6E4-4B8A73532A84}" type="presOf" srcId="{AC58AA1C-97A2-3344-9F6B-99099FA6ACCE}" destId="{E723EE88-44DF-4118-847E-D1F83F7104FC}" srcOrd="0" destOrd="0" presId="urn:microsoft.com/office/officeart/2005/8/layout/hierarchy1"/>
    <dgm:cxn modelId="{B36F5196-EAA8-4687-9F9D-2CBE78565C66}" type="presOf" srcId="{2734A8AD-98B3-FA4E-830C-667A7F76036C}" destId="{F9BAAB6F-142C-4736-851E-093791A06EA3}" srcOrd="0" destOrd="0" presId="urn:microsoft.com/office/officeart/2005/8/layout/hierarchy1"/>
    <dgm:cxn modelId="{07FE6396-50C0-48A8-8D6E-F6804B1BB318}" type="presOf" srcId="{8401F92F-E020-934D-94B8-2FD6506DD1F7}" destId="{59F17E46-F1D9-47A0-85EA-9B90BE91C625}" srcOrd="0" destOrd="0" presId="urn:microsoft.com/office/officeart/2005/8/layout/hierarchy1"/>
    <dgm:cxn modelId="{9CD143A7-4F39-4DA3-B7E2-FA2ED02B1931}" type="presOf" srcId="{388CAF4C-178F-D140-B29F-9779BE259F00}" destId="{FAD49D7F-C0A3-4CF1-B588-08FDC51B4256}" srcOrd="0" destOrd="0" presId="urn:microsoft.com/office/officeart/2005/8/layout/hierarchy1"/>
    <dgm:cxn modelId="{FE581AA8-0FAC-4586-89B8-C691496EBEEE}" type="presOf" srcId="{8207BAD2-0B00-294F-8B56-67AF4B770DC8}" destId="{49094E14-7FBF-4A91-9840-5559D84C8130}" srcOrd="0" destOrd="0" presId="urn:microsoft.com/office/officeart/2005/8/layout/hierarchy1"/>
    <dgm:cxn modelId="{3B1B64AA-FF13-1C4C-8746-E4FEA4B1BDD2}" srcId="{FA8038EA-ACF8-224C-AED6-BC011A31AC53}" destId="{FDCA48C5-1B5E-7F4C-B01C-E84B392EC8EA}" srcOrd="1" destOrd="0" parTransId="{46AE11B3-AA5B-5C44-9E38-FCF73B8E779B}" sibTransId="{B09FC6C8-2C04-3146-BC27-2633378635F4}"/>
    <dgm:cxn modelId="{CC32ABAC-DE93-D147-918F-E54DAC409456}" srcId="{9E790AEE-BB8A-C54C-8250-6DE613B24D2F}" destId="{59ADE635-E682-214B-8C41-B59B98E82106}" srcOrd="2" destOrd="0" parTransId="{677ACBFB-560D-8849-AF05-5BF969A82D7E}" sibTransId="{AA57C872-4FBF-AA4A-AB63-3382BD099CAD}"/>
    <dgm:cxn modelId="{76E900AE-9581-9D42-8C74-4DD161A49827}" srcId="{9E790AEE-BB8A-C54C-8250-6DE613B24D2F}" destId="{034198AB-A1BE-D341-ACB6-9FE7345E3098}" srcOrd="1" destOrd="0" parTransId="{AC58AA1C-97A2-3344-9F6B-99099FA6ACCE}" sibTransId="{5490CA7F-C3F3-184A-BFB6-0AADBD5C531B}"/>
    <dgm:cxn modelId="{F469EAB6-0086-8740-93F0-11BCBB636B44}" srcId="{C10A1D4E-ED1B-6D46-9F2B-BD9601E07BAA}" destId="{C67F5953-6381-2449-B76C-337C411989E7}" srcOrd="2" destOrd="0" parTransId="{3F41A33E-9085-994B-B7BF-9FD139D52CC4}" sibTransId="{5350CA80-F16E-9141-AA30-B958BBD961DB}"/>
    <dgm:cxn modelId="{EFDF2EB7-FA42-4F95-B533-99AB83FF90A5}" type="presOf" srcId="{3AA38B79-5135-414F-84DB-7908C29FB455}" destId="{02084005-5C7F-4181-8274-3750131FAF32}" srcOrd="0" destOrd="0" presId="urn:microsoft.com/office/officeart/2005/8/layout/hierarchy1"/>
    <dgm:cxn modelId="{931C14BA-E069-4B29-8567-D48BF7D63A23}" type="presOf" srcId="{8334AE31-3113-1D44-A40C-E67D9CB39D6A}" destId="{0AF9585F-7A01-4829-9042-4B4EB0FD3D25}" srcOrd="0" destOrd="0" presId="urn:microsoft.com/office/officeart/2005/8/layout/hierarchy1"/>
    <dgm:cxn modelId="{0B5CFCBB-422E-4369-AC2C-BFFD2DB1E774}" type="presOf" srcId="{FA8038EA-ACF8-224C-AED6-BC011A31AC53}" destId="{14E0E0C9-F6F8-4F5A-B183-73BB8BC24312}" srcOrd="0" destOrd="0" presId="urn:microsoft.com/office/officeart/2005/8/layout/hierarchy1"/>
    <dgm:cxn modelId="{37B743BD-2AAA-BF4D-9A7C-9E5AE6D4286D}" srcId="{FA8038EA-ACF8-224C-AED6-BC011A31AC53}" destId="{0FC63292-5645-6B4F-8FAF-C0E9CCE2CD87}" srcOrd="0" destOrd="0" parTransId="{A336E695-5105-E64F-BF8B-9512AE933819}" sibTransId="{411B3033-A670-404B-BCB5-62BC9EFE09B6}"/>
    <dgm:cxn modelId="{0E4329BE-9526-4121-846B-877199BC8358}" type="presOf" srcId="{C9DF1BE3-BE6B-FF47-A1DA-82F51DDC9085}" destId="{47971646-6AA1-4618-9F2C-DF0BDF14531E}" srcOrd="0" destOrd="0" presId="urn:microsoft.com/office/officeart/2005/8/layout/hierarchy1"/>
    <dgm:cxn modelId="{917351C0-F30C-40DB-969C-E03557B5E2AD}" type="presOf" srcId="{BB342EF0-7BDD-5147-A17F-EC6199C95816}" destId="{0D03A24E-6547-4322-A785-4508976F2A0C}" srcOrd="0" destOrd="0" presId="urn:microsoft.com/office/officeart/2005/8/layout/hierarchy1"/>
    <dgm:cxn modelId="{BD2578C0-7DD0-49B1-B55D-30BD5DA8AA6D}" type="presOf" srcId="{7A5D4B40-8859-9C45-8DEE-59D6C33C03CB}" destId="{E539CCD9-365A-4BC6-B5D3-FAA8C5040805}" srcOrd="0" destOrd="0" presId="urn:microsoft.com/office/officeart/2005/8/layout/hierarchy1"/>
    <dgm:cxn modelId="{A946D5C5-1E3C-418D-9755-37D1DEC2B8E1}" type="presOf" srcId="{E252478B-0053-2043-B7C9-AD275B10E058}" destId="{30F0AE76-C24B-41CB-B630-DA9A6694B081}" srcOrd="0" destOrd="0" presId="urn:microsoft.com/office/officeart/2005/8/layout/hierarchy1"/>
    <dgm:cxn modelId="{667E92C6-A112-1C48-AEBF-641CF10DFA67}" srcId="{C10A1D4E-ED1B-6D46-9F2B-BD9601E07BAA}" destId="{7A5D4B40-8859-9C45-8DEE-59D6C33C03CB}" srcOrd="1" destOrd="0" parTransId="{86B29456-76E1-4F42-B99F-677B2BEC3429}" sibTransId="{01C1A7FC-D38B-DC42-870A-E943F0545B6F}"/>
    <dgm:cxn modelId="{C3DF04C8-2AD9-FC47-B7F5-5121E6F12DD6}" srcId="{8334AE31-3113-1D44-A40C-E67D9CB39D6A}" destId="{887C8A06-9726-FB40-95AD-509A39AC089F}" srcOrd="1" destOrd="0" parTransId="{2B7DF8FD-F2F1-874B-A02B-32BD1CD84518}" sibTransId="{4D6902F2-1AAF-3943-AA83-5519DB6B7CC4}"/>
    <dgm:cxn modelId="{88C823CC-81BA-FA40-952D-7268E6569593}" srcId="{C1B4C8EF-A655-DD4A-8AC6-992D02B29061}" destId="{ADE7BDA6-63F9-BD48-B8CE-9F48AB3FA5C7}" srcOrd="4" destOrd="0" parTransId="{8CA63CDD-6A27-5A4B-B88C-A4D0588FBA07}" sibTransId="{CA3A7E1C-76DD-3045-A48A-C6D419B239CB}"/>
    <dgm:cxn modelId="{87FDD4D5-F2B6-46BE-B5AA-913DA0205247}" type="presOf" srcId="{887C8A06-9726-FB40-95AD-509A39AC089F}" destId="{E3AA26DB-5B18-454A-93AE-49C50A3FB3DF}" srcOrd="0" destOrd="0" presId="urn:microsoft.com/office/officeart/2005/8/layout/hierarchy1"/>
    <dgm:cxn modelId="{C15ACCD6-84D8-9C4D-92F2-17B38D21AFC2}" srcId="{3CFCBE07-5828-954D-936B-111D06A76954}" destId="{C1B4C8EF-A655-DD4A-8AC6-992D02B29061}" srcOrd="0" destOrd="0" parTransId="{80D4E78B-39C1-3A4E-89DE-7820E51B6D35}" sibTransId="{6C011F9C-4BA0-7C4D-B15B-D968F8431570}"/>
    <dgm:cxn modelId="{F24C38D8-A555-4262-8A13-85457BB85EDD}" type="presOf" srcId="{034198AB-A1BE-D341-ACB6-9FE7345E3098}" destId="{FAD2106B-D0A6-4967-B25C-2BC632D5568E}" srcOrd="0" destOrd="0" presId="urn:microsoft.com/office/officeart/2005/8/layout/hierarchy1"/>
    <dgm:cxn modelId="{A0857CDA-6B2E-4366-926E-1294A323C5DF}" type="presOf" srcId="{C1B4C8EF-A655-DD4A-8AC6-992D02B29061}" destId="{A17AFFBA-985F-4ED8-A87A-223B6F0EBE39}" srcOrd="0" destOrd="0" presId="urn:microsoft.com/office/officeart/2005/8/layout/hierarchy1"/>
    <dgm:cxn modelId="{6DD8A5E3-23CF-47F4-B29C-2FCCE3469FFA}" type="presOf" srcId="{539A1149-096B-5948-A805-B963B6648D06}" destId="{A2FC7D92-A0BA-4F8D-A769-EEEAC1C1B738}" srcOrd="0" destOrd="0" presId="urn:microsoft.com/office/officeart/2005/8/layout/hierarchy1"/>
    <dgm:cxn modelId="{8F40B7E9-1AE5-4D9F-B691-931B63531E70}" type="presOf" srcId="{7E065FA6-68AC-B340-9279-4AF6E1A25469}" destId="{763CE75C-A33C-4E2E-9EDC-7982FCFE88D3}" srcOrd="0" destOrd="0" presId="urn:microsoft.com/office/officeart/2005/8/layout/hierarchy1"/>
    <dgm:cxn modelId="{E4D91DEB-78CA-914E-B150-A4373B4E6CB6}" srcId="{C10A1D4E-ED1B-6D46-9F2B-BD9601E07BAA}" destId="{BAE18EDE-B161-704F-A879-9DE3D03CC941}" srcOrd="3" destOrd="0" parTransId="{A45E2B5E-975E-D34E-8133-06D112C10B73}" sibTransId="{0F435A6E-36BE-E54C-A40C-D57D6C3EF767}"/>
    <dgm:cxn modelId="{344258EB-F97C-4F94-BAA0-CE4EFCC2296D}" type="presOf" srcId="{71B0B1B8-400D-8C4C-B08A-E074CD98F421}" destId="{D5D21333-8BE6-4566-A123-943B03730606}" srcOrd="0" destOrd="0" presId="urn:microsoft.com/office/officeart/2005/8/layout/hierarchy1"/>
    <dgm:cxn modelId="{5CB1E1EB-8DE8-F246-8CEB-3E3BC35ACC7C}" srcId="{FA8038EA-ACF8-224C-AED6-BC011A31AC53}" destId="{388CAF4C-178F-D140-B29F-9779BE259F00}" srcOrd="4" destOrd="0" parTransId="{3AA38B79-5135-414F-84DB-7908C29FB455}" sibTransId="{F9721C15-8B06-F842-8D07-D1F678A57814}"/>
    <dgm:cxn modelId="{65B510EC-0E36-4C22-AB69-515F8B30BFDE}" type="presOf" srcId="{A45E2B5E-975E-D34E-8133-06D112C10B73}" destId="{7C1E9C27-FFF9-4B33-AF16-42C21D20135D}" srcOrd="0" destOrd="0" presId="urn:microsoft.com/office/officeart/2005/8/layout/hierarchy1"/>
    <dgm:cxn modelId="{B3D6B8EC-D443-4F2A-B3D2-3ECFF1EF3CB3}" type="presOf" srcId="{46AE11B3-AA5B-5C44-9E38-FCF73B8E779B}" destId="{2C2473BD-45B0-4888-BA34-5A336F214C7E}" srcOrd="0" destOrd="0" presId="urn:microsoft.com/office/officeart/2005/8/layout/hierarchy1"/>
    <dgm:cxn modelId="{B0FAC5EE-8CE1-4312-B741-358150784313}" type="presOf" srcId="{4A491CD9-615D-124A-B573-E44F21419F71}" destId="{E026A9DF-94B3-4080-A1C4-609B618F8154}" srcOrd="0" destOrd="0" presId="urn:microsoft.com/office/officeart/2005/8/layout/hierarchy1"/>
    <dgm:cxn modelId="{66E92DEF-7A7E-403B-A6A2-D17F246C5A1B}" type="presOf" srcId="{FE9774D8-810C-2644-BD27-4C786710AAD5}" destId="{7F93B46A-FDD5-465E-BB33-42C81F543E5B}" srcOrd="0" destOrd="0" presId="urn:microsoft.com/office/officeart/2005/8/layout/hierarchy1"/>
    <dgm:cxn modelId="{A28BA9F0-E5BE-405B-AD6B-6A71A15C87EC}" type="presOf" srcId="{80D4E78B-39C1-3A4E-89DE-7820E51B6D35}" destId="{CF653139-50EC-47B1-B422-570B312F3AD8}" srcOrd="0" destOrd="0" presId="urn:microsoft.com/office/officeart/2005/8/layout/hierarchy1"/>
    <dgm:cxn modelId="{3CF522F2-F5B3-41E5-BDA3-4954654F450A}" type="presOf" srcId="{79BA7D9D-3000-674A-A9CA-0D31A2CFD5B7}" destId="{54D68E92-1BA3-4BF2-AB8B-F4B8251F6AF7}" srcOrd="0" destOrd="0" presId="urn:microsoft.com/office/officeart/2005/8/layout/hierarchy1"/>
    <dgm:cxn modelId="{A26AFEF2-6835-419D-BC61-3482E65DDC6A}" type="presOf" srcId="{C10A1D4E-ED1B-6D46-9F2B-BD9601E07BAA}" destId="{FFD0E6E6-5D90-4560-A648-E46B678AF883}" srcOrd="0" destOrd="0" presId="urn:microsoft.com/office/officeart/2005/8/layout/hierarchy1"/>
    <dgm:cxn modelId="{C41CAEF3-6805-47AF-B90A-6E49637496D9}" type="presOf" srcId="{A336E695-5105-E64F-BF8B-9512AE933819}" destId="{0F760730-F5E1-42AF-AD4D-B3E40ECE6189}" srcOrd="0" destOrd="0" presId="urn:microsoft.com/office/officeart/2005/8/layout/hierarchy1"/>
    <dgm:cxn modelId="{CBB39BF5-76F4-024D-B4D4-B19488BCCD15}" srcId="{8401F92F-E020-934D-94B8-2FD6506DD1F7}" destId="{C10A1D4E-ED1B-6D46-9F2B-BD9601E07BAA}" srcOrd="0" destOrd="0" parTransId="{3746F57D-2336-7C4B-86D7-6A99592A5EA4}" sibTransId="{F6CCAF4D-F189-114B-8A52-3627D3F044EC}"/>
    <dgm:cxn modelId="{E4947DFB-C216-4F06-9C36-9525D31205F7}" type="presOf" srcId="{3F41A33E-9085-994B-B7BF-9FD139D52CC4}" destId="{50A20A0D-C60F-4067-B071-0BD5D95E66F3}" srcOrd="0" destOrd="0" presId="urn:microsoft.com/office/officeart/2005/8/layout/hierarchy1"/>
    <dgm:cxn modelId="{7EDA5070-5671-4137-82A9-1069B5505A02}" type="presParOf" srcId="{49094E14-7FBF-4A91-9840-5559D84C8130}" destId="{32B423AE-C0CA-4416-A2D6-F80437CE3A16}" srcOrd="0" destOrd="0" presId="urn:microsoft.com/office/officeart/2005/8/layout/hierarchy1"/>
    <dgm:cxn modelId="{923448E1-81D2-4615-AC78-CC9CD487AAB5}" type="presParOf" srcId="{32B423AE-C0CA-4416-A2D6-F80437CE3A16}" destId="{A5DCD441-75C6-4C2A-91F0-1F2EB41B3DE5}" srcOrd="0" destOrd="0" presId="urn:microsoft.com/office/officeart/2005/8/layout/hierarchy1"/>
    <dgm:cxn modelId="{89318373-683B-4E18-9D6D-71C52E798544}" type="presParOf" srcId="{A5DCD441-75C6-4C2A-91F0-1F2EB41B3DE5}" destId="{4CA6A4BD-CD28-461A-B86A-94847F6A51B5}" srcOrd="0" destOrd="0" presId="urn:microsoft.com/office/officeart/2005/8/layout/hierarchy1"/>
    <dgm:cxn modelId="{DC635190-ED32-4786-A504-00CF13A53DC1}" type="presParOf" srcId="{A5DCD441-75C6-4C2A-91F0-1F2EB41B3DE5}" destId="{2753A976-5B14-40C1-87FF-F0D357BBFB3F}" srcOrd="1" destOrd="0" presId="urn:microsoft.com/office/officeart/2005/8/layout/hierarchy1"/>
    <dgm:cxn modelId="{161B9292-E520-47C1-B18E-D0C1F27D6054}" type="presParOf" srcId="{32B423AE-C0CA-4416-A2D6-F80437CE3A16}" destId="{2A82E127-71F5-4D66-99DD-A7CF235D577E}" srcOrd="1" destOrd="0" presId="urn:microsoft.com/office/officeart/2005/8/layout/hierarchy1"/>
    <dgm:cxn modelId="{DEA5496B-DBF5-4891-AB66-D7FAE6D3AD79}" type="presParOf" srcId="{2A82E127-71F5-4D66-99DD-A7CF235D577E}" destId="{609FA12F-206A-47A0-BD8E-DD1A5E89025E}" srcOrd="0" destOrd="0" presId="urn:microsoft.com/office/officeart/2005/8/layout/hierarchy1"/>
    <dgm:cxn modelId="{1DC9880E-8CF1-4233-B9FC-6276B2C842C1}" type="presParOf" srcId="{2A82E127-71F5-4D66-99DD-A7CF235D577E}" destId="{B0476C26-2DB5-4C06-B5CB-E3B8563B83E2}" srcOrd="1" destOrd="0" presId="urn:microsoft.com/office/officeart/2005/8/layout/hierarchy1"/>
    <dgm:cxn modelId="{4DEC4BC6-F52C-4DC5-B142-9AE9EFD4A44E}" type="presParOf" srcId="{B0476C26-2DB5-4C06-B5CB-E3B8563B83E2}" destId="{E82DAA96-B90C-4FD2-8934-2C234AE18086}" srcOrd="0" destOrd="0" presId="urn:microsoft.com/office/officeart/2005/8/layout/hierarchy1"/>
    <dgm:cxn modelId="{2B0CD8DC-E4DF-4910-83E5-70DBFFE1782A}" type="presParOf" srcId="{E82DAA96-B90C-4FD2-8934-2C234AE18086}" destId="{68B03942-1393-497B-98A1-F0F3B0CD32BF}" srcOrd="0" destOrd="0" presId="urn:microsoft.com/office/officeart/2005/8/layout/hierarchy1"/>
    <dgm:cxn modelId="{AC503058-B788-48B3-9411-B56E30E920FF}" type="presParOf" srcId="{E82DAA96-B90C-4FD2-8934-2C234AE18086}" destId="{540BD789-EAFC-4940-881C-A182BF3C91B5}" srcOrd="1" destOrd="0" presId="urn:microsoft.com/office/officeart/2005/8/layout/hierarchy1"/>
    <dgm:cxn modelId="{9931AF2F-672D-402E-A941-70ED6DA009DF}" type="presParOf" srcId="{B0476C26-2DB5-4C06-B5CB-E3B8563B83E2}" destId="{4A8B793A-D628-48BF-872C-7D9AA71752AB}" srcOrd="1" destOrd="0" presId="urn:microsoft.com/office/officeart/2005/8/layout/hierarchy1"/>
    <dgm:cxn modelId="{60BCD3A4-9400-42BD-B776-CFE0529B7801}" type="presParOf" srcId="{4A8B793A-D628-48BF-872C-7D9AA71752AB}" destId="{CF653139-50EC-47B1-B422-570B312F3AD8}" srcOrd="0" destOrd="0" presId="urn:microsoft.com/office/officeart/2005/8/layout/hierarchy1"/>
    <dgm:cxn modelId="{E4EE839B-C0E4-4C3E-9873-E2C9065B5727}" type="presParOf" srcId="{4A8B793A-D628-48BF-872C-7D9AA71752AB}" destId="{A59B0BB4-5986-4DC7-BEB9-0DD3DE4F77E7}" srcOrd="1" destOrd="0" presId="urn:microsoft.com/office/officeart/2005/8/layout/hierarchy1"/>
    <dgm:cxn modelId="{EBD54B66-1416-4460-AECA-0AE463E7B412}" type="presParOf" srcId="{A59B0BB4-5986-4DC7-BEB9-0DD3DE4F77E7}" destId="{1B62C1E8-11A9-44B4-AA9A-F8A991E59E42}" srcOrd="0" destOrd="0" presId="urn:microsoft.com/office/officeart/2005/8/layout/hierarchy1"/>
    <dgm:cxn modelId="{2F682B9A-C1BD-4C67-A82A-3FE9C25B8767}" type="presParOf" srcId="{1B62C1E8-11A9-44B4-AA9A-F8A991E59E42}" destId="{9B6D5BDF-369D-44AB-B534-C0EE5213ED32}" srcOrd="0" destOrd="0" presId="urn:microsoft.com/office/officeart/2005/8/layout/hierarchy1"/>
    <dgm:cxn modelId="{15D3692A-34C9-466A-85BA-1323CB5F2C1E}" type="presParOf" srcId="{1B62C1E8-11A9-44B4-AA9A-F8A991E59E42}" destId="{A17AFFBA-985F-4ED8-A87A-223B6F0EBE39}" srcOrd="1" destOrd="0" presId="urn:microsoft.com/office/officeart/2005/8/layout/hierarchy1"/>
    <dgm:cxn modelId="{D7936A06-3C2C-403B-9A1A-9D8F1A10CD1C}" type="presParOf" srcId="{A59B0BB4-5986-4DC7-BEB9-0DD3DE4F77E7}" destId="{C3EDD9F1-6029-432D-A758-911B82386190}" srcOrd="1" destOrd="0" presId="urn:microsoft.com/office/officeart/2005/8/layout/hierarchy1"/>
    <dgm:cxn modelId="{FEEF85C5-2A12-4444-8284-EB86653F6A2B}" type="presParOf" srcId="{C3EDD9F1-6029-432D-A758-911B82386190}" destId="{30F0AE76-C24B-41CB-B630-DA9A6694B081}" srcOrd="0" destOrd="0" presId="urn:microsoft.com/office/officeart/2005/8/layout/hierarchy1"/>
    <dgm:cxn modelId="{306E0415-4A80-42B2-9D0B-5DF9662E613C}" type="presParOf" srcId="{C3EDD9F1-6029-432D-A758-911B82386190}" destId="{B4CBBC3F-F5B1-49E6-BAD4-4F1F33063349}" srcOrd="1" destOrd="0" presId="urn:microsoft.com/office/officeart/2005/8/layout/hierarchy1"/>
    <dgm:cxn modelId="{B7FA9475-B727-4A3F-8E65-8D2FEF31DA41}" type="presParOf" srcId="{B4CBBC3F-F5B1-49E6-BAD4-4F1F33063349}" destId="{FC744F29-8A4E-4E20-8FA1-8EC638EDF70D}" srcOrd="0" destOrd="0" presId="urn:microsoft.com/office/officeart/2005/8/layout/hierarchy1"/>
    <dgm:cxn modelId="{C01F265D-768F-41F4-87AB-411B5C54B6FA}" type="presParOf" srcId="{FC744F29-8A4E-4E20-8FA1-8EC638EDF70D}" destId="{5A2D17E3-B03D-48F3-8DE0-6A5F8223398B}" srcOrd="0" destOrd="0" presId="urn:microsoft.com/office/officeart/2005/8/layout/hierarchy1"/>
    <dgm:cxn modelId="{6B987DD8-7857-4400-B865-ADCA4A45A8B4}" type="presParOf" srcId="{FC744F29-8A4E-4E20-8FA1-8EC638EDF70D}" destId="{D5D21333-8BE6-4566-A123-943B03730606}" srcOrd="1" destOrd="0" presId="urn:microsoft.com/office/officeart/2005/8/layout/hierarchy1"/>
    <dgm:cxn modelId="{9F22F553-8201-437E-A2BE-F6F59E6CFC97}" type="presParOf" srcId="{B4CBBC3F-F5B1-49E6-BAD4-4F1F33063349}" destId="{E1B48BB4-3F2C-44FB-98BF-8CB2D7DBD59C}" srcOrd="1" destOrd="0" presId="urn:microsoft.com/office/officeart/2005/8/layout/hierarchy1"/>
    <dgm:cxn modelId="{F092BB17-1A22-4159-BB51-636ECC93B3A4}" type="presParOf" srcId="{C3EDD9F1-6029-432D-A758-911B82386190}" destId="{0D03A24E-6547-4322-A785-4508976F2A0C}" srcOrd="2" destOrd="0" presId="urn:microsoft.com/office/officeart/2005/8/layout/hierarchy1"/>
    <dgm:cxn modelId="{764CF357-2356-480E-A5C2-FB10B5F4FCEF}" type="presParOf" srcId="{C3EDD9F1-6029-432D-A758-911B82386190}" destId="{11383415-7B22-4949-9485-C4C4E1F80C7B}" srcOrd="3" destOrd="0" presId="urn:microsoft.com/office/officeart/2005/8/layout/hierarchy1"/>
    <dgm:cxn modelId="{43C59BBB-F0CD-433D-8015-118902B91A22}" type="presParOf" srcId="{11383415-7B22-4949-9485-C4C4E1F80C7B}" destId="{DD379FEE-97C1-4A3D-9613-81C03FB36747}" srcOrd="0" destOrd="0" presId="urn:microsoft.com/office/officeart/2005/8/layout/hierarchy1"/>
    <dgm:cxn modelId="{673E497B-4899-4CD2-AEB1-16F900D0B7F2}" type="presParOf" srcId="{DD379FEE-97C1-4A3D-9613-81C03FB36747}" destId="{5D0EB9BE-F754-483E-88A6-B75A79C57CE9}" srcOrd="0" destOrd="0" presId="urn:microsoft.com/office/officeart/2005/8/layout/hierarchy1"/>
    <dgm:cxn modelId="{98B2AB2C-06BE-4181-803A-AFB0BD4FDEFE}" type="presParOf" srcId="{DD379FEE-97C1-4A3D-9613-81C03FB36747}" destId="{763CE75C-A33C-4E2E-9EDC-7982FCFE88D3}" srcOrd="1" destOrd="0" presId="urn:microsoft.com/office/officeart/2005/8/layout/hierarchy1"/>
    <dgm:cxn modelId="{AE1CFCB9-B63A-4881-8F97-E5FBDB1D16E1}" type="presParOf" srcId="{11383415-7B22-4949-9485-C4C4E1F80C7B}" destId="{A162AB89-CA9C-463D-BDB7-49B6D2FCDD1A}" srcOrd="1" destOrd="0" presId="urn:microsoft.com/office/officeart/2005/8/layout/hierarchy1"/>
    <dgm:cxn modelId="{5735B453-1630-4D52-98E2-6FC79A035B52}" type="presParOf" srcId="{C3EDD9F1-6029-432D-A758-911B82386190}" destId="{AC1381FE-4E88-4E5B-98B4-78BE409CD037}" srcOrd="4" destOrd="0" presId="urn:microsoft.com/office/officeart/2005/8/layout/hierarchy1"/>
    <dgm:cxn modelId="{05A27419-4CE7-45F3-9A58-982CF85DC4C6}" type="presParOf" srcId="{C3EDD9F1-6029-432D-A758-911B82386190}" destId="{5ED38802-34DA-45B3-BA40-F2AB3D58AB2B}" srcOrd="5" destOrd="0" presId="urn:microsoft.com/office/officeart/2005/8/layout/hierarchy1"/>
    <dgm:cxn modelId="{00E8CD8D-3EF0-418D-A719-6AC93B470321}" type="presParOf" srcId="{5ED38802-34DA-45B3-BA40-F2AB3D58AB2B}" destId="{FEA7C27F-DFA9-4D8A-9278-7BFD28495236}" srcOrd="0" destOrd="0" presId="urn:microsoft.com/office/officeart/2005/8/layout/hierarchy1"/>
    <dgm:cxn modelId="{C992A754-A210-45C8-96DE-281839DB452E}" type="presParOf" srcId="{FEA7C27F-DFA9-4D8A-9278-7BFD28495236}" destId="{A3553A8B-AF0C-4E9A-B227-C7A037091373}" srcOrd="0" destOrd="0" presId="urn:microsoft.com/office/officeart/2005/8/layout/hierarchy1"/>
    <dgm:cxn modelId="{4003E349-9990-4DC9-9A01-08C6BBD67458}" type="presParOf" srcId="{FEA7C27F-DFA9-4D8A-9278-7BFD28495236}" destId="{B2C8D1E7-E21B-4A5B-91E9-82A174AAB94F}" srcOrd="1" destOrd="0" presId="urn:microsoft.com/office/officeart/2005/8/layout/hierarchy1"/>
    <dgm:cxn modelId="{1154B297-2491-4097-BD70-680AF973B1FC}" type="presParOf" srcId="{5ED38802-34DA-45B3-BA40-F2AB3D58AB2B}" destId="{7766EF41-15D8-42FB-AB75-ECB6D90F35A8}" srcOrd="1" destOrd="0" presId="urn:microsoft.com/office/officeart/2005/8/layout/hierarchy1"/>
    <dgm:cxn modelId="{0713BAB9-0278-430E-A90A-928C44363DCA}" type="presParOf" srcId="{C3EDD9F1-6029-432D-A758-911B82386190}" destId="{B236AA0F-59E6-45F7-9E05-2FED529B188A}" srcOrd="6" destOrd="0" presId="urn:microsoft.com/office/officeart/2005/8/layout/hierarchy1"/>
    <dgm:cxn modelId="{C6057FA3-25E5-4151-A0C5-6937BF32F561}" type="presParOf" srcId="{C3EDD9F1-6029-432D-A758-911B82386190}" destId="{D341D3E5-C77C-4307-A425-E85D4C452E9A}" srcOrd="7" destOrd="0" presId="urn:microsoft.com/office/officeart/2005/8/layout/hierarchy1"/>
    <dgm:cxn modelId="{F33BAC9E-DBF5-4438-9A2A-50F67CB26BD7}" type="presParOf" srcId="{D341D3E5-C77C-4307-A425-E85D4C452E9A}" destId="{74324AA1-DF1E-45E8-BA79-097C19DB0E75}" srcOrd="0" destOrd="0" presId="urn:microsoft.com/office/officeart/2005/8/layout/hierarchy1"/>
    <dgm:cxn modelId="{8781E7F1-EF66-4824-9F7F-1EB9CE71F663}" type="presParOf" srcId="{74324AA1-DF1E-45E8-BA79-097C19DB0E75}" destId="{DEE696AB-CD49-4862-9ADC-E0EB71B6B5E5}" srcOrd="0" destOrd="0" presId="urn:microsoft.com/office/officeart/2005/8/layout/hierarchy1"/>
    <dgm:cxn modelId="{3EE3CD24-4FC9-4CE6-B6BF-24E1975342F7}" type="presParOf" srcId="{74324AA1-DF1E-45E8-BA79-097C19DB0E75}" destId="{F0C3CD20-8631-45CC-810A-74A1DC61F82B}" srcOrd="1" destOrd="0" presId="urn:microsoft.com/office/officeart/2005/8/layout/hierarchy1"/>
    <dgm:cxn modelId="{12348BC4-E960-4FC0-A388-41BD128BED96}" type="presParOf" srcId="{D341D3E5-C77C-4307-A425-E85D4C452E9A}" destId="{EB32F403-93F8-4C7D-B16B-70BEAC9D0021}" srcOrd="1" destOrd="0" presId="urn:microsoft.com/office/officeart/2005/8/layout/hierarchy1"/>
    <dgm:cxn modelId="{9CFFE1CA-24E7-463D-A9B3-12E34DFA5930}" type="presParOf" srcId="{C3EDD9F1-6029-432D-A758-911B82386190}" destId="{B1DCBAF4-F51C-44BC-9F3C-EA31F1A26202}" srcOrd="8" destOrd="0" presId="urn:microsoft.com/office/officeart/2005/8/layout/hierarchy1"/>
    <dgm:cxn modelId="{ABBA48F8-CD53-4558-91AA-753C2BD703EA}" type="presParOf" srcId="{C3EDD9F1-6029-432D-A758-911B82386190}" destId="{001A6E80-4F3E-427D-B6CA-07E0F7236F94}" srcOrd="9" destOrd="0" presId="urn:microsoft.com/office/officeart/2005/8/layout/hierarchy1"/>
    <dgm:cxn modelId="{DA622274-767B-41E6-BD1B-B74F1498C6AA}" type="presParOf" srcId="{001A6E80-4F3E-427D-B6CA-07E0F7236F94}" destId="{717BC9E7-8AC3-4F31-8C9A-15A39E053C83}" srcOrd="0" destOrd="0" presId="urn:microsoft.com/office/officeart/2005/8/layout/hierarchy1"/>
    <dgm:cxn modelId="{E45795C9-3CB0-4F04-A126-B5516BF72688}" type="presParOf" srcId="{717BC9E7-8AC3-4F31-8C9A-15A39E053C83}" destId="{96313DFF-F4DF-4614-AA56-061DD7FB7653}" srcOrd="0" destOrd="0" presId="urn:microsoft.com/office/officeart/2005/8/layout/hierarchy1"/>
    <dgm:cxn modelId="{045156F2-7E57-4462-813B-E816A10C89C1}" type="presParOf" srcId="{717BC9E7-8AC3-4F31-8C9A-15A39E053C83}" destId="{D78DE03E-0D3C-48BC-8363-1AD6FDF6D808}" srcOrd="1" destOrd="0" presId="urn:microsoft.com/office/officeart/2005/8/layout/hierarchy1"/>
    <dgm:cxn modelId="{486C7D2F-7431-4B66-834D-3CE0B5418DB4}" type="presParOf" srcId="{001A6E80-4F3E-427D-B6CA-07E0F7236F94}" destId="{E49C8F1F-E126-4F72-A736-D5E5D518C367}" srcOrd="1" destOrd="0" presId="urn:microsoft.com/office/officeart/2005/8/layout/hierarchy1"/>
    <dgm:cxn modelId="{1530D029-C29A-4842-8031-2815FECECFF5}" type="presParOf" srcId="{2A82E127-71F5-4D66-99DD-A7CF235D577E}" destId="{E723EE88-44DF-4118-847E-D1F83F7104FC}" srcOrd="2" destOrd="0" presId="urn:microsoft.com/office/officeart/2005/8/layout/hierarchy1"/>
    <dgm:cxn modelId="{15BD18B7-3AEC-4214-A2CF-43132B556674}" type="presParOf" srcId="{2A82E127-71F5-4D66-99DD-A7CF235D577E}" destId="{26FDF91C-8A72-4937-9F0C-DF2202395BD0}" srcOrd="3" destOrd="0" presId="urn:microsoft.com/office/officeart/2005/8/layout/hierarchy1"/>
    <dgm:cxn modelId="{CD9F49BB-B4AC-448F-B81E-32D3B0F9D198}" type="presParOf" srcId="{26FDF91C-8A72-4937-9F0C-DF2202395BD0}" destId="{6B3D5EA5-C798-4699-8FE4-CA0F95F4A8A7}" srcOrd="0" destOrd="0" presId="urn:microsoft.com/office/officeart/2005/8/layout/hierarchy1"/>
    <dgm:cxn modelId="{F3490226-356D-4803-959B-3FE1091A0918}" type="presParOf" srcId="{6B3D5EA5-C798-4699-8FE4-CA0F95F4A8A7}" destId="{15C69C8A-42D1-426E-923F-DDE2AD511843}" srcOrd="0" destOrd="0" presId="urn:microsoft.com/office/officeart/2005/8/layout/hierarchy1"/>
    <dgm:cxn modelId="{E64B3749-E3D0-4511-A202-B828F4FE5567}" type="presParOf" srcId="{6B3D5EA5-C798-4699-8FE4-CA0F95F4A8A7}" destId="{FAD2106B-D0A6-4967-B25C-2BC632D5568E}" srcOrd="1" destOrd="0" presId="urn:microsoft.com/office/officeart/2005/8/layout/hierarchy1"/>
    <dgm:cxn modelId="{56D77703-42CB-4A88-8752-F3D7B8A12A41}" type="presParOf" srcId="{26FDF91C-8A72-4937-9F0C-DF2202395BD0}" destId="{7673C641-EE4B-481A-A541-28140878CF8D}" srcOrd="1" destOrd="0" presId="urn:microsoft.com/office/officeart/2005/8/layout/hierarchy1"/>
    <dgm:cxn modelId="{0F72F89B-7F74-4CAA-8B29-46D032EA8A68}" type="presParOf" srcId="{7673C641-EE4B-481A-A541-28140878CF8D}" destId="{DD2BCA6E-55A6-4861-8B9B-EC845E5D959E}" srcOrd="0" destOrd="0" presId="urn:microsoft.com/office/officeart/2005/8/layout/hierarchy1"/>
    <dgm:cxn modelId="{9B3DF461-037B-43DA-A80D-AAEE75FFFAAF}" type="presParOf" srcId="{7673C641-EE4B-481A-A541-28140878CF8D}" destId="{719ACCB0-A65A-4F3E-859D-A906788F688F}" srcOrd="1" destOrd="0" presId="urn:microsoft.com/office/officeart/2005/8/layout/hierarchy1"/>
    <dgm:cxn modelId="{F96D0EC9-6825-4083-AF4F-8BCF58B1E29F}" type="presParOf" srcId="{719ACCB0-A65A-4F3E-859D-A906788F688F}" destId="{D4B226B0-8D62-40A8-B74E-CD74758A8500}" srcOrd="0" destOrd="0" presId="urn:microsoft.com/office/officeart/2005/8/layout/hierarchy1"/>
    <dgm:cxn modelId="{D53098FD-B027-4798-BB17-F84B69794F2E}" type="presParOf" srcId="{D4B226B0-8D62-40A8-B74E-CD74758A8500}" destId="{4835CBAF-1124-4235-8A0B-F3EEFD632CD0}" srcOrd="0" destOrd="0" presId="urn:microsoft.com/office/officeart/2005/8/layout/hierarchy1"/>
    <dgm:cxn modelId="{261AF981-0EB4-47AD-BF06-41FF3109F788}" type="presParOf" srcId="{D4B226B0-8D62-40A8-B74E-CD74758A8500}" destId="{0AF9585F-7A01-4829-9042-4B4EB0FD3D25}" srcOrd="1" destOrd="0" presId="urn:microsoft.com/office/officeart/2005/8/layout/hierarchy1"/>
    <dgm:cxn modelId="{37FFED17-B267-4FC1-890E-3B0459D2C9F9}" type="presParOf" srcId="{719ACCB0-A65A-4F3E-859D-A906788F688F}" destId="{ACA860F1-888C-4BF1-BF9A-55ED5567356F}" srcOrd="1" destOrd="0" presId="urn:microsoft.com/office/officeart/2005/8/layout/hierarchy1"/>
    <dgm:cxn modelId="{774F0303-3206-4D85-B86A-8197CE08D724}" type="presParOf" srcId="{ACA860F1-888C-4BF1-BF9A-55ED5567356F}" destId="{BA66F848-943F-45C9-BB1E-4296820858BA}" srcOrd="0" destOrd="0" presId="urn:microsoft.com/office/officeart/2005/8/layout/hierarchy1"/>
    <dgm:cxn modelId="{D93A4A72-C2A7-4957-ABC1-FA743B34EDC5}" type="presParOf" srcId="{ACA860F1-888C-4BF1-BF9A-55ED5567356F}" destId="{B7CAE8FB-CB4C-4F12-8D91-DA9E06173228}" srcOrd="1" destOrd="0" presId="urn:microsoft.com/office/officeart/2005/8/layout/hierarchy1"/>
    <dgm:cxn modelId="{1589EADA-AD4B-4AE6-A5C8-18ADA8870E86}" type="presParOf" srcId="{B7CAE8FB-CB4C-4F12-8D91-DA9E06173228}" destId="{D12B382C-3A61-4AB6-9253-34D8EEDE5017}" srcOrd="0" destOrd="0" presId="urn:microsoft.com/office/officeart/2005/8/layout/hierarchy1"/>
    <dgm:cxn modelId="{EA4690B1-5898-4108-A8EF-96168DEE8FE7}" type="presParOf" srcId="{D12B382C-3A61-4AB6-9253-34D8EEDE5017}" destId="{788864A3-595B-4A7C-B8A1-2B316BC0C512}" srcOrd="0" destOrd="0" presId="urn:microsoft.com/office/officeart/2005/8/layout/hierarchy1"/>
    <dgm:cxn modelId="{627207D6-73AC-419F-A06F-2DA629BD2755}" type="presParOf" srcId="{D12B382C-3A61-4AB6-9253-34D8EEDE5017}" destId="{E89844C8-04B4-4491-978C-9BD14B09FDA9}" srcOrd="1" destOrd="0" presId="urn:microsoft.com/office/officeart/2005/8/layout/hierarchy1"/>
    <dgm:cxn modelId="{142FFAD3-E548-481A-A794-2D1D931CA294}" type="presParOf" srcId="{B7CAE8FB-CB4C-4F12-8D91-DA9E06173228}" destId="{BBEA2197-15B0-4BA3-99A4-C748165F6561}" srcOrd="1" destOrd="0" presId="urn:microsoft.com/office/officeart/2005/8/layout/hierarchy1"/>
    <dgm:cxn modelId="{61E289EE-F9D9-4974-B0DB-A835FAE48972}" type="presParOf" srcId="{ACA860F1-888C-4BF1-BF9A-55ED5567356F}" destId="{1F184DEB-C380-471C-80C6-0E594AAEBFB8}" srcOrd="2" destOrd="0" presId="urn:microsoft.com/office/officeart/2005/8/layout/hierarchy1"/>
    <dgm:cxn modelId="{7F9711A7-82A9-4AFC-A478-ADE5FC884AA6}" type="presParOf" srcId="{ACA860F1-888C-4BF1-BF9A-55ED5567356F}" destId="{D56AE17D-C1E4-437C-A693-795B7A99B7E5}" srcOrd="3" destOrd="0" presId="urn:microsoft.com/office/officeart/2005/8/layout/hierarchy1"/>
    <dgm:cxn modelId="{FD7B3019-7468-4A31-AAE0-225FBB5DFA96}" type="presParOf" srcId="{D56AE17D-C1E4-437C-A693-795B7A99B7E5}" destId="{7C8636C6-EBD2-44E4-A33E-5AEDD4C6EB88}" srcOrd="0" destOrd="0" presId="urn:microsoft.com/office/officeart/2005/8/layout/hierarchy1"/>
    <dgm:cxn modelId="{3C37C545-57E5-4F68-800B-87438750275E}" type="presParOf" srcId="{7C8636C6-EBD2-44E4-A33E-5AEDD4C6EB88}" destId="{1F6E63AD-DAA3-42C6-9283-D9B3B5A1F373}" srcOrd="0" destOrd="0" presId="urn:microsoft.com/office/officeart/2005/8/layout/hierarchy1"/>
    <dgm:cxn modelId="{8518121E-76D4-4F37-BD63-DA1A660A855B}" type="presParOf" srcId="{7C8636C6-EBD2-44E4-A33E-5AEDD4C6EB88}" destId="{E3AA26DB-5B18-454A-93AE-49C50A3FB3DF}" srcOrd="1" destOrd="0" presId="urn:microsoft.com/office/officeart/2005/8/layout/hierarchy1"/>
    <dgm:cxn modelId="{EA3E4EF9-7842-4483-89A3-88E8BBE1A41A}" type="presParOf" srcId="{D56AE17D-C1E4-437C-A693-795B7A99B7E5}" destId="{BD8C0658-0D17-49C7-9042-F320807ED5E7}" srcOrd="1" destOrd="0" presId="urn:microsoft.com/office/officeart/2005/8/layout/hierarchy1"/>
    <dgm:cxn modelId="{D6F17F1E-B8CD-4338-84F9-736B53F48D7F}" type="presParOf" srcId="{ACA860F1-888C-4BF1-BF9A-55ED5567356F}" destId="{A2FC7D92-A0BA-4F8D-A769-EEEAC1C1B738}" srcOrd="4" destOrd="0" presId="urn:microsoft.com/office/officeart/2005/8/layout/hierarchy1"/>
    <dgm:cxn modelId="{E4C2D326-C616-4ECF-8B8C-673E9488057F}" type="presParOf" srcId="{ACA860F1-888C-4BF1-BF9A-55ED5567356F}" destId="{E8C32BD5-B8A5-4629-9F07-53E6D796CB2D}" srcOrd="5" destOrd="0" presId="urn:microsoft.com/office/officeart/2005/8/layout/hierarchy1"/>
    <dgm:cxn modelId="{8C31451E-69F6-4FF6-85F1-A6DACBB3160E}" type="presParOf" srcId="{E8C32BD5-B8A5-4629-9F07-53E6D796CB2D}" destId="{E4D15B9E-C1D8-4672-AF77-05607E4F15A0}" srcOrd="0" destOrd="0" presId="urn:microsoft.com/office/officeart/2005/8/layout/hierarchy1"/>
    <dgm:cxn modelId="{72FE69EF-46B3-478A-BF4E-B9B48B044A58}" type="presParOf" srcId="{E4D15B9E-C1D8-4672-AF77-05607E4F15A0}" destId="{37781DBF-81FD-4677-BAB4-C7920FF4A7C4}" srcOrd="0" destOrd="0" presId="urn:microsoft.com/office/officeart/2005/8/layout/hierarchy1"/>
    <dgm:cxn modelId="{2ED36676-0449-46EA-9FD3-8F6194B96A67}" type="presParOf" srcId="{E4D15B9E-C1D8-4672-AF77-05607E4F15A0}" destId="{75365860-C794-4BFF-9877-3F2E2566B424}" srcOrd="1" destOrd="0" presId="urn:microsoft.com/office/officeart/2005/8/layout/hierarchy1"/>
    <dgm:cxn modelId="{74EC070C-C83D-4CAD-8EBE-FFF8D7C0AE7C}" type="presParOf" srcId="{E8C32BD5-B8A5-4629-9F07-53E6D796CB2D}" destId="{723FE064-A324-4A97-9326-21C6E9829F64}" srcOrd="1" destOrd="0" presId="urn:microsoft.com/office/officeart/2005/8/layout/hierarchy1"/>
    <dgm:cxn modelId="{C309FFAC-015D-475C-BD1C-8C4E34C95D27}" type="presParOf" srcId="{ACA860F1-888C-4BF1-BF9A-55ED5567356F}" destId="{177632FF-75B8-41B7-BE26-A04C4B060F24}" srcOrd="6" destOrd="0" presId="urn:microsoft.com/office/officeart/2005/8/layout/hierarchy1"/>
    <dgm:cxn modelId="{97C1BA9C-CA8E-45D5-BB1C-BEC5ED4522F2}" type="presParOf" srcId="{ACA860F1-888C-4BF1-BF9A-55ED5567356F}" destId="{B0C0E600-27B4-40B9-8648-8C6E4462AA00}" srcOrd="7" destOrd="0" presId="urn:microsoft.com/office/officeart/2005/8/layout/hierarchy1"/>
    <dgm:cxn modelId="{B64CFC00-738E-4AAC-9826-262073273B05}" type="presParOf" srcId="{B0C0E600-27B4-40B9-8648-8C6E4462AA00}" destId="{87F6FC72-92CD-4055-97A7-1400DC86B1A5}" srcOrd="0" destOrd="0" presId="urn:microsoft.com/office/officeart/2005/8/layout/hierarchy1"/>
    <dgm:cxn modelId="{0794C6E9-FE9B-458A-8CB2-AD50847638BA}" type="presParOf" srcId="{87F6FC72-92CD-4055-97A7-1400DC86B1A5}" destId="{582EAB80-02E1-449E-B894-F81CD391398A}" srcOrd="0" destOrd="0" presId="urn:microsoft.com/office/officeart/2005/8/layout/hierarchy1"/>
    <dgm:cxn modelId="{2BAEA5F2-69E8-4891-BA23-0BE82C98CEC8}" type="presParOf" srcId="{87F6FC72-92CD-4055-97A7-1400DC86B1A5}" destId="{E026A9DF-94B3-4080-A1C4-609B618F8154}" srcOrd="1" destOrd="0" presId="urn:microsoft.com/office/officeart/2005/8/layout/hierarchy1"/>
    <dgm:cxn modelId="{117F8BF2-54D1-4BAA-94A7-DA3BFBD86891}" type="presParOf" srcId="{B0C0E600-27B4-40B9-8648-8C6E4462AA00}" destId="{957A08B9-8CA8-43B9-9932-FC1D1D4B6FDB}" srcOrd="1" destOrd="0" presId="urn:microsoft.com/office/officeart/2005/8/layout/hierarchy1"/>
    <dgm:cxn modelId="{194887A6-AE62-4193-841E-C4313310B651}" type="presParOf" srcId="{2A82E127-71F5-4D66-99DD-A7CF235D577E}" destId="{5E2028E2-6B0E-4246-A38A-013BAA8AB1F0}" srcOrd="4" destOrd="0" presId="urn:microsoft.com/office/officeart/2005/8/layout/hierarchy1"/>
    <dgm:cxn modelId="{3C3A3AA8-885C-4655-92E8-C2602BC030D8}" type="presParOf" srcId="{2A82E127-71F5-4D66-99DD-A7CF235D577E}" destId="{1469E99D-792E-4ACC-A017-4353EBA2FB56}" srcOrd="5" destOrd="0" presId="urn:microsoft.com/office/officeart/2005/8/layout/hierarchy1"/>
    <dgm:cxn modelId="{A1B23993-A077-46AE-A54F-DDFEF8EB336C}" type="presParOf" srcId="{1469E99D-792E-4ACC-A017-4353EBA2FB56}" destId="{B59BE28E-17E9-4669-BA28-2AAC442A3946}" srcOrd="0" destOrd="0" presId="urn:microsoft.com/office/officeart/2005/8/layout/hierarchy1"/>
    <dgm:cxn modelId="{38D1E0EB-3DA0-45C5-A090-5E3D1FDF0F3B}" type="presParOf" srcId="{B59BE28E-17E9-4669-BA28-2AAC442A3946}" destId="{1F34C723-D022-40FB-8FF2-0BF70A6A2839}" srcOrd="0" destOrd="0" presId="urn:microsoft.com/office/officeart/2005/8/layout/hierarchy1"/>
    <dgm:cxn modelId="{BCF9A926-E9E3-4123-A0FB-3EE5F2598EF7}" type="presParOf" srcId="{B59BE28E-17E9-4669-BA28-2AAC442A3946}" destId="{C4D4FDD2-D5BC-49A3-90C5-1C5AAD8B89E9}" srcOrd="1" destOrd="0" presId="urn:microsoft.com/office/officeart/2005/8/layout/hierarchy1"/>
    <dgm:cxn modelId="{EEB39024-DE9D-45B7-8A99-A377CC5AA37D}" type="presParOf" srcId="{1469E99D-792E-4ACC-A017-4353EBA2FB56}" destId="{14F7ADC8-530C-4598-8303-E884170A40BE}" srcOrd="1" destOrd="0" presId="urn:microsoft.com/office/officeart/2005/8/layout/hierarchy1"/>
    <dgm:cxn modelId="{BD4E550D-C027-45D0-AAF1-F90FB3A349BB}" type="presParOf" srcId="{14F7ADC8-530C-4598-8303-E884170A40BE}" destId="{F9BAAB6F-142C-4736-851E-093791A06EA3}" srcOrd="0" destOrd="0" presId="urn:microsoft.com/office/officeart/2005/8/layout/hierarchy1"/>
    <dgm:cxn modelId="{187DD552-955F-45E4-89FE-15540E097587}" type="presParOf" srcId="{14F7ADC8-530C-4598-8303-E884170A40BE}" destId="{93F8BD3F-7B88-4D1C-84C5-4101DE63DC01}" srcOrd="1" destOrd="0" presId="urn:microsoft.com/office/officeart/2005/8/layout/hierarchy1"/>
    <dgm:cxn modelId="{ED118C21-6FCC-4CF6-8426-9F11DBD671F6}" type="presParOf" srcId="{93F8BD3F-7B88-4D1C-84C5-4101DE63DC01}" destId="{14620616-2B2E-47D7-B70C-BF6CF449D153}" srcOrd="0" destOrd="0" presId="urn:microsoft.com/office/officeart/2005/8/layout/hierarchy1"/>
    <dgm:cxn modelId="{95993E7C-D554-413F-98F3-279075131706}" type="presParOf" srcId="{14620616-2B2E-47D7-B70C-BF6CF449D153}" destId="{1B409814-F5AC-4FAD-982E-EB13A3EE7638}" srcOrd="0" destOrd="0" presId="urn:microsoft.com/office/officeart/2005/8/layout/hierarchy1"/>
    <dgm:cxn modelId="{E4E9C93B-97A5-4765-8067-409F65E94BEA}" type="presParOf" srcId="{14620616-2B2E-47D7-B70C-BF6CF449D153}" destId="{14E0E0C9-F6F8-4F5A-B183-73BB8BC24312}" srcOrd="1" destOrd="0" presId="urn:microsoft.com/office/officeart/2005/8/layout/hierarchy1"/>
    <dgm:cxn modelId="{8B5B9A7C-BC3E-4321-82B8-6C2C25380FD1}" type="presParOf" srcId="{93F8BD3F-7B88-4D1C-84C5-4101DE63DC01}" destId="{20E7D702-100C-4892-95DB-60DB27474041}" srcOrd="1" destOrd="0" presId="urn:microsoft.com/office/officeart/2005/8/layout/hierarchy1"/>
    <dgm:cxn modelId="{457C6C80-0B49-4B92-AED7-2F7BD8334253}" type="presParOf" srcId="{20E7D702-100C-4892-95DB-60DB27474041}" destId="{0F760730-F5E1-42AF-AD4D-B3E40ECE6189}" srcOrd="0" destOrd="0" presId="urn:microsoft.com/office/officeart/2005/8/layout/hierarchy1"/>
    <dgm:cxn modelId="{03B62DDE-00B2-4CA2-BC6E-3CA8A0D87B2B}" type="presParOf" srcId="{20E7D702-100C-4892-95DB-60DB27474041}" destId="{5F07CB2A-37A5-47C3-8B4C-B38F7C131D21}" srcOrd="1" destOrd="0" presId="urn:microsoft.com/office/officeart/2005/8/layout/hierarchy1"/>
    <dgm:cxn modelId="{FF627ED0-1292-4576-AFED-93A01EBFDA40}" type="presParOf" srcId="{5F07CB2A-37A5-47C3-8B4C-B38F7C131D21}" destId="{28012BBA-B754-4919-8B19-692BA313E678}" srcOrd="0" destOrd="0" presId="urn:microsoft.com/office/officeart/2005/8/layout/hierarchy1"/>
    <dgm:cxn modelId="{FA69A7D0-56E5-4C2F-A732-ECE99A7068E6}" type="presParOf" srcId="{28012BBA-B754-4919-8B19-692BA313E678}" destId="{857C72FA-4B15-49E3-BD23-4039755C34DE}" srcOrd="0" destOrd="0" presId="urn:microsoft.com/office/officeart/2005/8/layout/hierarchy1"/>
    <dgm:cxn modelId="{C1937526-9F47-4620-AB57-80594C50C2B5}" type="presParOf" srcId="{28012BBA-B754-4919-8B19-692BA313E678}" destId="{FBBED96E-812A-484D-AB20-E9E07E9F691D}" srcOrd="1" destOrd="0" presId="urn:microsoft.com/office/officeart/2005/8/layout/hierarchy1"/>
    <dgm:cxn modelId="{0C85F4D3-F71E-4525-8EFE-1FBC03C8F844}" type="presParOf" srcId="{5F07CB2A-37A5-47C3-8B4C-B38F7C131D21}" destId="{866F1357-1223-4576-93A8-487A0CD6F526}" srcOrd="1" destOrd="0" presId="urn:microsoft.com/office/officeart/2005/8/layout/hierarchy1"/>
    <dgm:cxn modelId="{71488EAF-6D78-4EDD-815A-72A1BD6D37D2}" type="presParOf" srcId="{20E7D702-100C-4892-95DB-60DB27474041}" destId="{2C2473BD-45B0-4888-BA34-5A336F214C7E}" srcOrd="2" destOrd="0" presId="urn:microsoft.com/office/officeart/2005/8/layout/hierarchy1"/>
    <dgm:cxn modelId="{A397B4C0-2C92-42EF-8D1B-4849B4CA8293}" type="presParOf" srcId="{20E7D702-100C-4892-95DB-60DB27474041}" destId="{52109F39-9576-470C-9446-3AC739C9AD16}" srcOrd="3" destOrd="0" presId="urn:microsoft.com/office/officeart/2005/8/layout/hierarchy1"/>
    <dgm:cxn modelId="{E8F33FA2-F75C-4727-8E9F-754F7E2577F3}" type="presParOf" srcId="{52109F39-9576-470C-9446-3AC739C9AD16}" destId="{971AFE2E-F22A-44A0-8204-D36A7B5669DB}" srcOrd="0" destOrd="0" presId="urn:microsoft.com/office/officeart/2005/8/layout/hierarchy1"/>
    <dgm:cxn modelId="{377F7182-5515-42DD-BD0E-0733E99342E8}" type="presParOf" srcId="{971AFE2E-F22A-44A0-8204-D36A7B5669DB}" destId="{5455A725-05C4-4A37-A721-3D60C2FE9A23}" srcOrd="0" destOrd="0" presId="urn:microsoft.com/office/officeart/2005/8/layout/hierarchy1"/>
    <dgm:cxn modelId="{0DAEE7E9-A6DE-4423-9669-4AA98B970817}" type="presParOf" srcId="{971AFE2E-F22A-44A0-8204-D36A7B5669DB}" destId="{01451B83-F2B7-4AFF-881E-B12ECC880B1C}" srcOrd="1" destOrd="0" presId="urn:microsoft.com/office/officeart/2005/8/layout/hierarchy1"/>
    <dgm:cxn modelId="{6805CB53-E045-49A0-A10A-EA146848B4A3}" type="presParOf" srcId="{52109F39-9576-470C-9446-3AC739C9AD16}" destId="{B90625A4-FF6F-4173-8C21-69202B4E9BFE}" srcOrd="1" destOrd="0" presId="urn:microsoft.com/office/officeart/2005/8/layout/hierarchy1"/>
    <dgm:cxn modelId="{97D3AF6C-CC06-4EDB-831F-7416B38D59A4}" type="presParOf" srcId="{20E7D702-100C-4892-95DB-60DB27474041}" destId="{47971646-6AA1-4618-9F2C-DF0BDF14531E}" srcOrd="4" destOrd="0" presId="urn:microsoft.com/office/officeart/2005/8/layout/hierarchy1"/>
    <dgm:cxn modelId="{5AAD8F03-B326-4A8A-B272-7625D25D804C}" type="presParOf" srcId="{20E7D702-100C-4892-95DB-60DB27474041}" destId="{FC6D8EDE-3602-4395-BB33-AAACC2938DC4}" srcOrd="5" destOrd="0" presId="urn:microsoft.com/office/officeart/2005/8/layout/hierarchy1"/>
    <dgm:cxn modelId="{2B3242C3-14A1-4FA8-9BDA-84C7D4BDF2F0}" type="presParOf" srcId="{FC6D8EDE-3602-4395-BB33-AAACC2938DC4}" destId="{F5DA5164-C4B4-4779-BEA3-F7CD987388AA}" srcOrd="0" destOrd="0" presId="urn:microsoft.com/office/officeart/2005/8/layout/hierarchy1"/>
    <dgm:cxn modelId="{1BA2137F-4048-4BF6-B260-E551C706C2B9}" type="presParOf" srcId="{F5DA5164-C4B4-4779-BEA3-F7CD987388AA}" destId="{B9C24E24-029A-4323-8404-B38D56803346}" srcOrd="0" destOrd="0" presId="urn:microsoft.com/office/officeart/2005/8/layout/hierarchy1"/>
    <dgm:cxn modelId="{587BE3A9-A856-4DF5-B648-467015CF6E17}" type="presParOf" srcId="{F5DA5164-C4B4-4779-BEA3-F7CD987388AA}" destId="{F999D775-818B-4647-B8A7-05AC43924C51}" srcOrd="1" destOrd="0" presId="urn:microsoft.com/office/officeart/2005/8/layout/hierarchy1"/>
    <dgm:cxn modelId="{712F173A-0349-427E-91C7-FF50E1F9444A}" type="presParOf" srcId="{FC6D8EDE-3602-4395-BB33-AAACC2938DC4}" destId="{70F317D2-E39D-407E-96F5-570299879C41}" srcOrd="1" destOrd="0" presId="urn:microsoft.com/office/officeart/2005/8/layout/hierarchy1"/>
    <dgm:cxn modelId="{1E7CF87E-8DD0-468D-8DB5-C1F6E4DBFB5E}" type="presParOf" srcId="{20E7D702-100C-4892-95DB-60DB27474041}" destId="{54D68E92-1BA3-4BF2-AB8B-F4B8251F6AF7}" srcOrd="6" destOrd="0" presId="urn:microsoft.com/office/officeart/2005/8/layout/hierarchy1"/>
    <dgm:cxn modelId="{4E104D78-858C-4A01-896D-B86288082B59}" type="presParOf" srcId="{20E7D702-100C-4892-95DB-60DB27474041}" destId="{6C4C352B-C220-469C-8D46-E3DA6C812D3F}" srcOrd="7" destOrd="0" presId="urn:microsoft.com/office/officeart/2005/8/layout/hierarchy1"/>
    <dgm:cxn modelId="{D3CAEDBF-6C96-4EA3-B897-61D29CBDE3E4}" type="presParOf" srcId="{6C4C352B-C220-469C-8D46-E3DA6C812D3F}" destId="{68B3CCA3-0A56-4690-B5A6-F5D718EA4FE7}" srcOrd="0" destOrd="0" presId="urn:microsoft.com/office/officeart/2005/8/layout/hierarchy1"/>
    <dgm:cxn modelId="{35B35348-2B1D-4DBA-B828-2FCE3F4A4930}" type="presParOf" srcId="{68B3CCA3-0A56-4690-B5A6-F5D718EA4FE7}" destId="{CF868F4F-D7DD-4DC0-80E5-B601FD540188}" srcOrd="0" destOrd="0" presId="urn:microsoft.com/office/officeart/2005/8/layout/hierarchy1"/>
    <dgm:cxn modelId="{0E45CC6B-06F3-40EE-891B-35E99FF1017A}" type="presParOf" srcId="{68B3CCA3-0A56-4690-B5A6-F5D718EA4FE7}" destId="{8C0FE63C-51B6-486B-81E5-92F4023B6E05}" srcOrd="1" destOrd="0" presId="urn:microsoft.com/office/officeart/2005/8/layout/hierarchy1"/>
    <dgm:cxn modelId="{D4F473A0-DE39-4ADE-8043-49B49F513541}" type="presParOf" srcId="{6C4C352B-C220-469C-8D46-E3DA6C812D3F}" destId="{8DA7A815-72D2-48EC-8683-BFA6AB6C605B}" srcOrd="1" destOrd="0" presId="urn:microsoft.com/office/officeart/2005/8/layout/hierarchy1"/>
    <dgm:cxn modelId="{BF59B93F-C4A6-4356-ACC0-A76846BE60D3}" type="presParOf" srcId="{20E7D702-100C-4892-95DB-60DB27474041}" destId="{02084005-5C7F-4181-8274-3750131FAF32}" srcOrd="8" destOrd="0" presId="urn:microsoft.com/office/officeart/2005/8/layout/hierarchy1"/>
    <dgm:cxn modelId="{E4B9BE15-7C6B-4327-8EC4-0B4460D93A81}" type="presParOf" srcId="{20E7D702-100C-4892-95DB-60DB27474041}" destId="{BC8AF4AC-4E70-49D4-BF73-34879CCBDB4D}" srcOrd="9" destOrd="0" presId="urn:microsoft.com/office/officeart/2005/8/layout/hierarchy1"/>
    <dgm:cxn modelId="{78D71EBE-34F0-42AF-8C63-57FFD2E84597}" type="presParOf" srcId="{BC8AF4AC-4E70-49D4-BF73-34879CCBDB4D}" destId="{32775F56-E2F2-431C-A73E-F70423BA6835}" srcOrd="0" destOrd="0" presId="urn:microsoft.com/office/officeart/2005/8/layout/hierarchy1"/>
    <dgm:cxn modelId="{C57E08E4-289F-4E29-A8C6-C6B709EE9219}" type="presParOf" srcId="{32775F56-E2F2-431C-A73E-F70423BA6835}" destId="{23DEBB5A-97F3-45E6-AF74-360EA15BEE3A}" srcOrd="0" destOrd="0" presId="urn:microsoft.com/office/officeart/2005/8/layout/hierarchy1"/>
    <dgm:cxn modelId="{8D961076-A924-49B6-811C-5E535E8A3E20}" type="presParOf" srcId="{32775F56-E2F2-431C-A73E-F70423BA6835}" destId="{FAD49D7F-C0A3-4CF1-B588-08FDC51B4256}" srcOrd="1" destOrd="0" presId="urn:microsoft.com/office/officeart/2005/8/layout/hierarchy1"/>
    <dgm:cxn modelId="{9CD11916-5DB4-4359-9BFB-C509E28E5AD2}" type="presParOf" srcId="{BC8AF4AC-4E70-49D4-BF73-34879CCBDB4D}" destId="{2AA6A43D-5DA7-4DD0-8C8B-AB473821DE4F}" srcOrd="1" destOrd="0" presId="urn:microsoft.com/office/officeart/2005/8/layout/hierarchy1"/>
    <dgm:cxn modelId="{5D5C375D-FF47-4E4A-BD1E-FFFB7753A6F5}" type="presParOf" srcId="{2A82E127-71F5-4D66-99DD-A7CF235D577E}" destId="{7F93B46A-FDD5-465E-BB33-42C81F543E5B}" srcOrd="6" destOrd="0" presId="urn:microsoft.com/office/officeart/2005/8/layout/hierarchy1"/>
    <dgm:cxn modelId="{0E5DDEE8-FA93-4097-9C7A-2AE3E6DD100B}" type="presParOf" srcId="{2A82E127-71F5-4D66-99DD-A7CF235D577E}" destId="{B66D810C-3F13-43CC-9A82-85E3DF19A931}" srcOrd="7" destOrd="0" presId="urn:microsoft.com/office/officeart/2005/8/layout/hierarchy1"/>
    <dgm:cxn modelId="{31D1984A-79D0-41FE-A974-F3DABD853DFF}" type="presParOf" srcId="{B66D810C-3F13-43CC-9A82-85E3DF19A931}" destId="{B09EAC07-7569-4FA7-A0DB-513F8C8444D3}" srcOrd="0" destOrd="0" presId="urn:microsoft.com/office/officeart/2005/8/layout/hierarchy1"/>
    <dgm:cxn modelId="{B838879F-6967-4198-9538-0C5C5CEB5382}" type="presParOf" srcId="{B09EAC07-7569-4FA7-A0DB-513F8C8444D3}" destId="{ECA11C01-D037-41A8-9AC7-EDEFB0618047}" srcOrd="0" destOrd="0" presId="urn:microsoft.com/office/officeart/2005/8/layout/hierarchy1"/>
    <dgm:cxn modelId="{76049407-111C-4E3C-A78D-C3AF2109BAC5}" type="presParOf" srcId="{B09EAC07-7569-4FA7-A0DB-513F8C8444D3}" destId="{59F17E46-F1D9-47A0-85EA-9B90BE91C625}" srcOrd="1" destOrd="0" presId="urn:microsoft.com/office/officeart/2005/8/layout/hierarchy1"/>
    <dgm:cxn modelId="{214ED072-920C-4747-AFD0-B38DA306FEBB}" type="presParOf" srcId="{B66D810C-3F13-43CC-9A82-85E3DF19A931}" destId="{3B7FC152-5DAF-4724-A362-2286DDFE5F01}" srcOrd="1" destOrd="0" presId="urn:microsoft.com/office/officeart/2005/8/layout/hierarchy1"/>
    <dgm:cxn modelId="{A6715D51-87D6-4C91-B603-29CD971542B2}" type="presParOf" srcId="{3B7FC152-5DAF-4724-A362-2286DDFE5F01}" destId="{09468637-0815-43AE-864C-7A48D76F2DD4}" srcOrd="0" destOrd="0" presId="urn:microsoft.com/office/officeart/2005/8/layout/hierarchy1"/>
    <dgm:cxn modelId="{B8860909-F76E-469A-83BF-16486A8886CB}" type="presParOf" srcId="{3B7FC152-5DAF-4724-A362-2286DDFE5F01}" destId="{BCBF7046-EB87-4E78-8174-8CF47E3C7800}" srcOrd="1" destOrd="0" presId="urn:microsoft.com/office/officeart/2005/8/layout/hierarchy1"/>
    <dgm:cxn modelId="{90FD120A-5D14-489E-A643-4A339740F1E8}" type="presParOf" srcId="{BCBF7046-EB87-4E78-8174-8CF47E3C7800}" destId="{D52B0311-9F49-4466-9BFB-831E79EFFEBE}" srcOrd="0" destOrd="0" presId="urn:microsoft.com/office/officeart/2005/8/layout/hierarchy1"/>
    <dgm:cxn modelId="{9D629531-2A90-4C68-BFBB-4AA0E1CFC85B}" type="presParOf" srcId="{D52B0311-9F49-4466-9BFB-831E79EFFEBE}" destId="{CA47D68B-1419-47D5-930F-33BC3661B61C}" srcOrd="0" destOrd="0" presId="urn:microsoft.com/office/officeart/2005/8/layout/hierarchy1"/>
    <dgm:cxn modelId="{399C5DA4-F4C3-4EEA-91A4-5BD5A45E9A57}" type="presParOf" srcId="{D52B0311-9F49-4466-9BFB-831E79EFFEBE}" destId="{FFD0E6E6-5D90-4560-A648-E46B678AF883}" srcOrd="1" destOrd="0" presId="urn:microsoft.com/office/officeart/2005/8/layout/hierarchy1"/>
    <dgm:cxn modelId="{8A8B6DE5-7870-4F62-9190-A7A2BB6C6C88}" type="presParOf" srcId="{BCBF7046-EB87-4E78-8174-8CF47E3C7800}" destId="{D6672DD6-782C-4F15-B3FE-C65D951EF20A}" srcOrd="1" destOrd="0" presId="urn:microsoft.com/office/officeart/2005/8/layout/hierarchy1"/>
    <dgm:cxn modelId="{0272201B-28DE-4BC7-B8DF-2A83118B1693}" type="presParOf" srcId="{D6672DD6-782C-4F15-B3FE-C65D951EF20A}" destId="{48DEE47A-920F-4D87-9FC2-A2E3460FE292}" srcOrd="0" destOrd="0" presId="urn:microsoft.com/office/officeart/2005/8/layout/hierarchy1"/>
    <dgm:cxn modelId="{2784E51E-B518-4824-BE1E-5E30739AEDE3}" type="presParOf" srcId="{D6672DD6-782C-4F15-B3FE-C65D951EF20A}" destId="{6ABA62E3-7FDA-4CB5-8BE0-E01AA2D4D72D}" srcOrd="1" destOrd="0" presId="urn:microsoft.com/office/officeart/2005/8/layout/hierarchy1"/>
    <dgm:cxn modelId="{34602D0C-B26C-46BD-9FB2-A03E9D77EF40}" type="presParOf" srcId="{6ABA62E3-7FDA-4CB5-8BE0-E01AA2D4D72D}" destId="{22C28DF9-E622-475D-878A-1600C63E2E90}" srcOrd="0" destOrd="0" presId="urn:microsoft.com/office/officeart/2005/8/layout/hierarchy1"/>
    <dgm:cxn modelId="{D14F38C5-3FE0-4316-AAA8-4F6655E2D90E}" type="presParOf" srcId="{22C28DF9-E622-475D-878A-1600C63E2E90}" destId="{1D934860-17E4-4F12-BB68-EDB634FB63E5}" srcOrd="0" destOrd="0" presId="urn:microsoft.com/office/officeart/2005/8/layout/hierarchy1"/>
    <dgm:cxn modelId="{6DD8EA4E-1632-457B-8791-2DA338683F62}" type="presParOf" srcId="{22C28DF9-E622-475D-878A-1600C63E2E90}" destId="{B6F58ADB-74AC-4039-A259-8CE5BD6F57EB}" srcOrd="1" destOrd="0" presId="urn:microsoft.com/office/officeart/2005/8/layout/hierarchy1"/>
    <dgm:cxn modelId="{51213EBC-EE1A-4EA9-999A-B85089F73778}" type="presParOf" srcId="{6ABA62E3-7FDA-4CB5-8BE0-E01AA2D4D72D}" destId="{5E5B5A42-8608-4F0C-9841-0CE6220EE644}" srcOrd="1" destOrd="0" presId="urn:microsoft.com/office/officeart/2005/8/layout/hierarchy1"/>
    <dgm:cxn modelId="{C76F40F4-836B-4354-B981-63B99A39FBBA}" type="presParOf" srcId="{D6672DD6-782C-4F15-B3FE-C65D951EF20A}" destId="{78232FA9-D932-48F9-BE30-638D9BA75F7D}" srcOrd="2" destOrd="0" presId="urn:microsoft.com/office/officeart/2005/8/layout/hierarchy1"/>
    <dgm:cxn modelId="{1CF2479F-CD94-4C1C-9B65-339EF8CA6C48}" type="presParOf" srcId="{D6672DD6-782C-4F15-B3FE-C65D951EF20A}" destId="{9D350BC8-3CEC-404A-B637-225B78315689}" srcOrd="3" destOrd="0" presId="urn:microsoft.com/office/officeart/2005/8/layout/hierarchy1"/>
    <dgm:cxn modelId="{F5DB8582-2ACF-4A39-AFF0-F66E75015D9B}" type="presParOf" srcId="{9D350BC8-3CEC-404A-B637-225B78315689}" destId="{30987144-90B8-4E6D-80B8-855429DE93F1}" srcOrd="0" destOrd="0" presId="urn:microsoft.com/office/officeart/2005/8/layout/hierarchy1"/>
    <dgm:cxn modelId="{C80F43F1-8912-4B2A-A8BF-556ABD4E47F9}" type="presParOf" srcId="{30987144-90B8-4E6D-80B8-855429DE93F1}" destId="{FA66E286-7F2D-4B61-9042-4BE4A05F6298}" srcOrd="0" destOrd="0" presId="urn:microsoft.com/office/officeart/2005/8/layout/hierarchy1"/>
    <dgm:cxn modelId="{100E6E4F-F072-4AA6-B703-EC2250DBBB56}" type="presParOf" srcId="{30987144-90B8-4E6D-80B8-855429DE93F1}" destId="{E539CCD9-365A-4BC6-B5D3-FAA8C5040805}" srcOrd="1" destOrd="0" presId="urn:microsoft.com/office/officeart/2005/8/layout/hierarchy1"/>
    <dgm:cxn modelId="{24FD2B88-0A01-4829-8663-53081235CE41}" type="presParOf" srcId="{9D350BC8-3CEC-404A-B637-225B78315689}" destId="{C5D31296-F7B5-43A4-B9E3-A4620FF0789B}" srcOrd="1" destOrd="0" presId="urn:microsoft.com/office/officeart/2005/8/layout/hierarchy1"/>
    <dgm:cxn modelId="{18200849-C11F-4961-987A-60485C195F6F}" type="presParOf" srcId="{D6672DD6-782C-4F15-B3FE-C65D951EF20A}" destId="{50A20A0D-C60F-4067-B071-0BD5D95E66F3}" srcOrd="4" destOrd="0" presId="urn:microsoft.com/office/officeart/2005/8/layout/hierarchy1"/>
    <dgm:cxn modelId="{E7E3732A-56B1-4A71-BA69-1252EE0407DE}" type="presParOf" srcId="{D6672DD6-782C-4F15-B3FE-C65D951EF20A}" destId="{5F6BF85A-0C91-4797-9745-8289A5DDBAB8}" srcOrd="5" destOrd="0" presId="urn:microsoft.com/office/officeart/2005/8/layout/hierarchy1"/>
    <dgm:cxn modelId="{B597FA44-8891-443C-87E1-28DF28E416BF}" type="presParOf" srcId="{5F6BF85A-0C91-4797-9745-8289A5DDBAB8}" destId="{FF075E39-A564-4924-AAC9-9404AAAB2B4D}" srcOrd="0" destOrd="0" presId="urn:microsoft.com/office/officeart/2005/8/layout/hierarchy1"/>
    <dgm:cxn modelId="{EAC1C532-384C-4038-AB9D-0FA893668167}" type="presParOf" srcId="{FF075E39-A564-4924-AAC9-9404AAAB2B4D}" destId="{9E2F65EE-4D6D-424C-9F71-82D37D940A09}" srcOrd="0" destOrd="0" presId="urn:microsoft.com/office/officeart/2005/8/layout/hierarchy1"/>
    <dgm:cxn modelId="{AD06B1B0-5A46-4DE0-A6DF-F71C2BF203BF}" type="presParOf" srcId="{FF075E39-A564-4924-AAC9-9404AAAB2B4D}" destId="{58498181-3EB0-43AB-B536-07D4A3FA0C42}" srcOrd="1" destOrd="0" presId="urn:microsoft.com/office/officeart/2005/8/layout/hierarchy1"/>
    <dgm:cxn modelId="{21B9D689-DD70-4562-97D6-30B1E21A9822}" type="presParOf" srcId="{5F6BF85A-0C91-4797-9745-8289A5DDBAB8}" destId="{E10E7BFE-601C-4C67-B8A5-603A2B5400EB}" srcOrd="1" destOrd="0" presId="urn:microsoft.com/office/officeart/2005/8/layout/hierarchy1"/>
    <dgm:cxn modelId="{02ED05ED-D7AD-45F7-AB61-EA1D53499C3B}" type="presParOf" srcId="{D6672DD6-782C-4F15-B3FE-C65D951EF20A}" destId="{7C1E9C27-FFF9-4B33-AF16-42C21D20135D}" srcOrd="6" destOrd="0" presId="urn:microsoft.com/office/officeart/2005/8/layout/hierarchy1"/>
    <dgm:cxn modelId="{FA8EC95E-D645-4A28-B939-AB3558B38E9E}" type="presParOf" srcId="{D6672DD6-782C-4F15-B3FE-C65D951EF20A}" destId="{5FF2847F-A6EF-4A88-8C69-88BB60B70FB8}" srcOrd="7" destOrd="0" presId="urn:microsoft.com/office/officeart/2005/8/layout/hierarchy1"/>
    <dgm:cxn modelId="{3B5523B9-D5F9-4EAA-9EE5-05A92811EE14}" type="presParOf" srcId="{5FF2847F-A6EF-4A88-8C69-88BB60B70FB8}" destId="{87BB6839-3041-4B78-9B74-1F062BB4955E}" srcOrd="0" destOrd="0" presId="urn:microsoft.com/office/officeart/2005/8/layout/hierarchy1"/>
    <dgm:cxn modelId="{EAC7351C-BDC4-485C-85E0-BA7E5BC87EC1}" type="presParOf" srcId="{87BB6839-3041-4B78-9B74-1F062BB4955E}" destId="{FE5038D5-1938-4054-BEB2-85A3D5C6F3F3}" srcOrd="0" destOrd="0" presId="urn:microsoft.com/office/officeart/2005/8/layout/hierarchy1"/>
    <dgm:cxn modelId="{5EBB321D-6E4F-470C-BC93-953EF216CE7C}" type="presParOf" srcId="{87BB6839-3041-4B78-9B74-1F062BB4955E}" destId="{F25B6B07-BC22-4AB9-93B4-8FDC766E35D3}" srcOrd="1" destOrd="0" presId="urn:microsoft.com/office/officeart/2005/8/layout/hierarchy1"/>
    <dgm:cxn modelId="{08523BF2-44FA-4CC8-BCDE-D687D0F0C5CC}" type="presParOf" srcId="{5FF2847F-A6EF-4A88-8C69-88BB60B70FB8}" destId="{6DA5CC74-1445-4E6C-8AC1-E54253049FB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E960BA-1027-4E01-9E85-7FAA82315BF8}"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D6BA0F4-8202-4E63-895E-814009CDC9A3}">
      <dgm:prSet phldrT="[Text]"/>
      <dgm:spPr/>
      <dgm:t>
        <a:bodyPr/>
        <a:lstStyle/>
        <a:p>
          <a:r>
            <a:rPr lang="en-US" b="1" dirty="0">
              <a:latin typeface="Century Gothic" panose="020B0502020202020204" pitchFamily="34" charset="0"/>
            </a:rPr>
            <a:t>DPW Director</a:t>
          </a:r>
          <a:br>
            <a:rPr lang="en-US" dirty="0">
              <a:latin typeface="Century Gothic" panose="020B0502020202020204" pitchFamily="34" charset="0"/>
            </a:rPr>
          </a:br>
          <a:r>
            <a:rPr lang="en-US" dirty="0">
              <a:latin typeface="Century Gothic" panose="020B0502020202020204" pitchFamily="34" charset="0"/>
            </a:rPr>
            <a:t>M. Candarella</a:t>
          </a:r>
        </a:p>
      </dgm:t>
    </dgm:pt>
    <dgm:pt modelId="{EE9CD3A7-3CAB-4103-A28C-079237152484}" type="parTrans" cxnId="{32ADE109-C5DC-4E6B-8624-E82532340A49}">
      <dgm:prSet/>
      <dgm:spPr/>
      <dgm:t>
        <a:bodyPr/>
        <a:lstStyle/>
        <a:p>
          <a:endParaRPr lang="en-US">
            <a:latin typeface="Century Gothic" panose="020B0502020202020204" pitchFamily="34" charset="0"/>
          </a:endParaRPr>
        </a:p>
      </dgm:t>
    </dgm:pt>
    <dgm:pt modelId="{64C2ECDD-6D3E-44AE-89C7-45F8100FF3F9}" type="sibTrans" cxnId="{32ADE109-C5DC-4E6B-8624-E82532340A49}">
      <dgm:prSet/>
      <dgm:spPr/>
      <dgm:t>
        <a:bodyPr/>
        <a:lstStyle/>
        <a:p>
          <a:endParaRPr lang="en-US">
            <a:latin typeface="Century Gothic" panose="020B0502020202020204" pitchFamily="34" charset="0"/>
          </a:endParaRPr>
        </a:p>
      </dgm:t>
    </dgm:pt>
    <dgm:pt modelId="{BE30F9B7-0C5B-41CB-AFB9-1248B24BE85D}">
      <dgm:prSet phldrT="[Text]"/>
      <dgm:spPr/>
      <dgm:t>
        <a:bodyPr/>
        <a:lstStyle/>
        <a:p>
          <a:r>
            <a:rPr lang="en-US" b="1" dirty="0">
              <a:latin typeface="Century Gothic" panose="020B0502020202020204" pitchFamily="34" charset="0"/>
            </a:rPr>
            <a:t>Assistant Director</a:t>
          </a:r>
        </a:p>
        <a:p>
          <a:r>
            <a:rPr lang="en-US" dirty="0">
              <a:latin typeface="Century Gothic" panose="020B0502020202020204" pitchFamily="34" charset="0"/>
            </a:rPr>
            <a:t>Peter Cassie</a:t>
          </a:r>
        </a:p>
      </dgm:t>
    </dgm:pt>
    <dgm:pt modelId="{1CC8E6F9-07A9-4876-AF2E-5C8BDEA8FB54}" type="parTrans" cxnId="{C43BE3DC-9394-4578-BD33-41951C1AFCDB}">
      <dgm:prSet/>
      <dgm:spPr/>
      <dgm:t>
        <a:bodyPr/>
        <a:lstStyle/>
        <a:p>
          <a:endParaRPr lang="en-US">
            <a:latin typeface="Century Gothic" panose="020B0502020202020204" pitchFamily="34" charset="0"/>
          </a:endParaRPr>
        </a:p>
      </dgm:t>
    </dgm:pt>
    <dgm:pt modelId="{3140D56A-79DD-46E2-92FF-E8340BC044F7}" type="sibTrans" cxnId="{C43BE3DC-9394-4578-BD33-41951C1AFCDB}">
      <dgm:prSet/>
      <dgm:spPr/>
      <dgm:t>
        <a:bodyPr/>
        <a:lstStyle/>
        <a:p>
          <a:endParaRPr lang="en-US">
            <a:latin typeface="Century Gothic" panose="020B0502020202020204" pitchFamily="34" charset="0"/>
          </a:endParaRPr>
        </a:p>
      </dgm:t>
    </dgm:pt>
    <dgm:pt modelId="{61203A37-22F9-4A41-8D67-FDAA2F9B018A}">
      <dgm:prSet phldrT="[Text]"/>
      <dgm:spPr/>
      <dgm:t>
        <a:bodyPr/>
        <a:lstStyle/>
        <a:p>
          <a:r>
            <a:rPr lang="en-US" b="1" dirty="0">
              <a:latin typeface="Century Gothic" panose="020B0502020202020204" pitchFamily="34" charset="0"/>
            </a:rPr>
            <a:t>Assistant Director</a:t>
          </a:r>
        </a:p>
        <a:p>
          <a:r>
            <a:rPr lang="en-US" dirty="0">
              <a:latin typeface="Century Gothic" panose="020B0502020202020204" pitchFamily="34" charset="0"/>
            </a:rPr>
            <a:t>A. </a:t>
          </a:r>
          <a:r>
            <a:rPr lang="en-US" dirty="0" err="1">
              <a:latin typeface="Century Gothic" panose="020B0502020202020204" pitchFamily="34" charset="0"/>
            </a:rPr>
            <a:t>Sansieviero</a:t>
          </a:r>
          <a:endParaRPr lang="en-US" dirty="0">
            <a:latin typeface="Century Gothic" panose="020B0502020202020204" pitchFamily="34" charset="0"/>
          </a:endParaRPr>
        </a:p>
      </dgm:t>
    </dgm:pt>
    <dgm:pt modelId="{B8A19DB2-1F12-4CB7-A957-0DC0A79D71AA}" type="parTrans" cxnId="{1648DFB6-C444-4EE2-AB8C-68173C1924BA}">
      <dgm:prSet/>
      <dgm:spPr/>
      <dgm:t>
        <a:bodyPr/>
        <a:lstStyle/>
        <a:p>
          <a:endParaRPr lang="en-US">
            <a:latin typeface="Century Gothic" panose="020B0502020202020204" pitchFamily="34" charset="0"/>
          </a:endParaRPr>
        </a:p>
      </dgm:t>
    </dgm:pt>
    <dgm:pt modelId="{A1D290FA-C48E-4C62-ADD7-0F2BB3D2B944}" type="sibTrans" cxnId="{1648DFB6-C444-4EE2-AB8C-68173C1924BA}">
      <dgm:prSet/>
      <dgm:spPr/>
      <dgm:t>
        <a:bodyPr/>
        <a:lstStyle/>
        <a:p>
          <a:endParaRPr lang="en-US">
            <a:latin typeface="Century Gothic" panose="020B0502020202020204" pitchFamily="34" charset="0"/>
          </a:endParaRPr>
        </a:p>
      </dgm:t>
    </dgm:pt>
    <dgm:pt modelId="{568CEBAC-15B0-4A48-AC30-00CE7FCC074B}">
      <dgm:prSet/>
      <dgm:spPr/>
      <dgm:t>
        <a:bodyPr/>
        <a:lstStyle/>
        <a:p>
          <a:r>
            <a:rPr lang="en-US" b="1" dirty="0">
              <a:latin typeface="Century Gothic" panose="020B0502020202020204" pitchFamily="34" charset="0"/>
            </a:rPr>
            <a:t>Office Manager</a:t>
          </a:r>
        </a:p>
        <a:p>
          <a:r>
            <a:rPr lang="en-US" dirty="0">
              <a:latin typeface="Century Gothic" panose="020B0502020202020204" pitchFamily="34" charset="0"/>
            </a:rPr>
            <a:t>M. Novak</a:t>
          </a:r>
        </a:p>
      </dgm:t>
    </dgm:pt>
    <dgm:pt modelId="{D45AE7BC-58B9-4FD0-B8EA-D355C24A9644}" type="parTrans" cxnId="{2C9D5CD0-7333-4C33-9241-56CC990DD4CC}">
      <dgm:prSet/>
      <dgm:spPr/>
      <dgm:t>
        <a:bodyPr/>
        <a:lstStyle/>
        <a:p>
          <a:endParaRPr lang="en-US">
            <a:latin typeface="Century Gothic" panose="020B0502020202020204" pitchFamily="34" charset="0"/>
          </a:endParaRPr>
        </a:p>
      </dgm:t>
    </dgm:pt>
    <dgm:pt modelId="{5C2E1369-92BC-4DE9-9E73-AEE5276FCAE9}" type="sibTrans" cxnId="{2C9D5CD0-7333-4C33-9241-56CC990DD4CC}">
      <dgm:prSet/>
      <dgm:spPr/>
      <dgm:t>
        <a:bodyPr/>
        <a:lstStyle/>
        <a:p>
          <a:endParaRPr lang="en-US">
            <a:latin typeface="Century Gothic" panose="020B0502020202020204" pitchFamily="34" charset="0"/>
          </a:endParaRPr>
        </a:p>
      </dgm:t>
    </dgm:pt>
    <dgm:pt modelId="{F4747D71-4E5E-4AE2-8F51-083085C736B8}">
      <dgm:prSet/>
      <dgm:spPr/>
      <dgm:t>
        <a:bodyPr/>
        <a:lstStyle/>
        <a:p>
          <a:r>
            <a:rPr lang="en-US" b="1" dirty="0">
              <a:latin typeface="Century Gothic" panose="020B0502020202020204" pitchFamily="34" charset="0"/>
            </a:rPr>
            <a:t>Assistant Director</a:t>
          </a:r>
        </a:p>
        <a:p>
          <a:r>
            <a:rPr lang="en-US" dirty="0">
              <a:latin typeface="Century Gothic" panose="020B0502020202020204" pitchFamily="34" charset="0"/>
            </a:rPr>
            <a:t>J. </a:t>
          </a:r>
          <a:r>
            <a:rPr lang="en-US" dirty="0" err="1">
              <a:latin typeface="Century Gothic" panose="020B0502020202020204" pitchFamily="34" charset="0"/>
            </a:rPr>
            <a:t>Foligno</a:t>
          </a:r>
          <a:endParaRPr lang="en-US" dirty="0">
            <a:latin typeface="Century Gothic" panose="020B0502020202020204" pitchFamily="34" charset="0"/>
          </a:endParaRPr>
        </a:p>
      </dgm:t>
    </dgm:pt>
    <dgm:pt modelId="{A755E633-5BEE-47F1-9D2E-2DDBE54E2A15}" type="parTrans" cxnId="{28BE3E05-D71F-467B-B797-24B74650871C}">
      <dgm:prSet/>
      <dgm:spPr/>
      <dgm:t>
        <a:bodyPr/>
        <a:lstStyle/>
        <a:p>
          <a:endParaRPr lang="en-US">
            <a:latin typeface="Century Gothic" panose="020B0502020202020204" pitchFamily="34" charset="0"/>
          </a:endParaRPr>
        </a:p>
      </dgm:t>
    </dgm:pt>
    <dgm:pt modelId="{F48BF395-E1ED-4937-8785-A3997E9D3092}" type="sibTrans" cxnId="{28BE3E05-D71F-467B-B797-24B74650871C}">
      <dgm:prSet/>
      <dgm:spPr/>
      <dgm:t>
        <a:bodyPr/>
        <a:lstStyle/>
        <a:p>
          <a:endParaRPr lang="en-US">
            <a:latin typeface="Century Gothic" panose="020B0502020202020204" pitchFamily="34" charset="0"/>
          </a:endParaRPr>
        </a:p>
      </dgm:t>
    </dgm:pt>
    <dgm:pt modelId="{CF329E03-AF57-4A74-9A37-F80839509590}">
      <dgm:prSet/>
      <dgm:spPr/>
      <dgm:t>
        <a:bodyPr/>
        <a:lstStyle/>
        <a:p>
          <a:r>
            <a:rPr lang="en-US" b="1" dirty="0">
              <a:latin typeface="Century Gothic" panose="020B0502020202020204" pitchFamily="34" charset="0"/>
            </a:rPr>
            <a:t>Equipment Operators</a:t>
          </a:r>
        </a:p>
        <a:p>
          <a:r>
            <a:rPr lang="en-US" dirty="0">
              <a:latin typeface="Century Gothic" panose="020B0502020202020204" pitchFamily="34" charset="0"/>
            </a:rPr>
            <a:t>T. Rose</a:t>
          </a:r>
          <a:br>
            <a:rPr lang="en-US" dirty="0">
              <a:latin typeface="Century Gothic" panose="020B0502020202020204" pitchFamily="34" charset="0"/>
            </a:rPr>
          </a:br>
          <a:r>
            <a:rPr lang="en-US" dirty="0">
              <a:latin typeface="Century Gothic" panose="020B0502020202020204" pitchFamily="34" charset="0"/>
            </a:rPr>
            <a:t>M. Yates</a:t>
          </a:r>
        </a:p>
      </dgm:t>
    </dgm:pt>
    <dgm:pt modelId="{46314642-8058-489C-BA85-618FEC65D11B}" type="parTrans" cxnId="{F569B97E-D3C8-4F0B-A278-E44331EA17B8}">
      <dgm:prSet/>
      <dgm:spPr/>
      <dgm:t>
        <a:bodyPr/>
        <a:lstStyle/>
        <a:p>
          <a:endParaRPr lang="en-US">
            <a:latin typeface="Century Gothic" panose="020B0502020202020204" pitchFamily="34" charset="0"/>
          </a:endParaRPr>
        </a:p>
      </dgm:t>
    </dgm:pt>
    <dgm:pt modelId="{76EB091E-2279-4803-A92E-5BC62ABC0476}" type="sibTrans" cxnId="{F569B97E-D3C8-4F0B-A278-E44331EA17B8}">
      <dgm:prSet/>
      <dgm:spPr/>
      <dgm:t>
        <a:bodyPr/>
        <a:lstStyle/>
        <a:p>
          <a:endParaRPr lang="en-US">
            <a:latin typeface="Century Gothic" panose="020B0502020202020204" pitchFamily="34" charset="0"/>
          </a:endParaRPr>
        </a:p>
      </dgm:t>
    </dgm:pt>
    <dgm:pt modelId="{49098C3A-833C-4C26-93CF-8F527B373A09}">
      <dgm:prSet/>
      <dgm:spPr/>
      <dgm:t>
        <a:bodyPr/>
        <a:lstStyle/>
        <a:p>
          <a:r>
            <a:rPr lang="en-US" b="1" dirty="0">
              <a:latin typeface="Century Gothic" panose="020B0502020202020204" pitchFamily="34" charset="0"/>
            </a:rPr>
            <a:t>Tree Maintenance Supervisor</a:t>
          </a:r>
        </a:p>
        <a:p>
          <a:r>
            <a:rPr lang="en-US" dirty="0">
              <a:latin typeface="Century Gothic" panose="020B0502020202020204" pitchFamily="34" charset="0"/>
            </a:rPr>
            <a:t>D. Franklin</a:t>
          </a:r>
        </a:p>
      </dgm:t>
    </dgm:pt>
    <dgm:pt modelId="{8C027314-5FE2-4A5B-8738-03A4DF0E8D8E}" type="parTrans" cxnId="{2CAC3D52-4785-4D12-8D75-EA9DC93D5763}">
      <dgm:prSet/>
      <dgm:spPr/>
      <dgm:t>
        <a:bodyPr/>
        <a:lstStyle/>
        <a:p>
          <a:endParaRPr lang="en-US">
            <a:latin typeface="Century Gothic" panose="020B0502020202020204" pitchFamily="34" charset="0"/>
          </a:endParaRPr>
        </a:p>
      </dgm:t>
    </dgm:pt>
    <dgm:pt modelId="{98E00725-C255-4E50-84B1-E53C16C19D11}" type="sibTrans" cxnId="{2CAC3D52-4785-4D12-8D75-EA9DC93D5763}">
      <dgm:prSet/>
      <dgm:spPr/>
      <dgm:t>
        <a:bodyPr/>
        <a:lstStyle/>
        <a:p>
          <a:endParaRPr lang="en-US">
            <a:latin typeface="Century Gothic" panose="020B0502020202020204" pitchFamily="34" charset="0"/>
          </a:endParaRPr>
        </a:p>
      </dgm:t>
    </dgm:pt>
    <dgm:pt modelId="{A8B610CC-ACF1-4A4C-A77B-E8F774C7E9BC}">
      <dgm:prSet/>
      <dgm:spPr/>
      <dgm:t>
        <a:bodyPr/>
        <a:lstStyle/>
        <a:p>
          <a:r>
            <a:rPr lang="en-US" b="1" dirty="0">
              <a:latin typeface="Century Gothic" panose="020B0502020202020204" pitchFamily="34" charset="0"/>
            </a:rPr>
            <a:t>Senior Mechanic</a:t>
          </a:r>
        </a:p>
        <a:p>
          <a:r>
            <a:rPr lang="en-US" dirty="0">
              <a:latin typeface="Century Gothic" panose="020B0502020202020204" pitchFamily="34" charset="0"/>
            </a:rPr>
            <a:t>Paul Cassie</a:t>
          </a:r>
        </a:p>
      </dgm:t>
    </dgm:pt>
    <dgm:pt modelId="{24138283-3975-4D7C-845D-2ABDB865936A}" type="parTrans" cxnId="{1B68774E-0C5B-4CFA-9862-44250805F5AB}">
      <dgm:prSet/>
      <dgm:spPr/>
      <dgm:t>
        <a:bodyPr/>
        <a:lstStyle/>
        <a:p>
          <a:endParaRPr lang="en-US">
            <a:latin typeface="Century Gothic" panose="020B0502020202020204" pitchFamily="34" charset="0"/>
          </a:endParaRPr>
        </a:p>
      </dgm:t>
    </dgm:pt>
    <dgm:pt modelId="{C72F375D-7E58-42E4-90F1-EF83C9238B84}" type="sibTrans" cxnId="{1B68774E-0C5B-4CFA-9862-44250805F5AB}">
      <dgm:prSet/>
      <dgm:spPr/>
      <dgm:t>
        <a:bodyPr/>
        <a:lstStyle/>
        <a:p>
          <a:endParaRPr lang="en-US">
            <a:latin typeface="Century Gothic" panose="020B0502020202020204" pitchFamily="34" charset="0"/>
          </a:endParaRPr>
        </a:p>
      </dgm:t>
    </dgm:pt>
    <dgm:pt modelId="{A9555194-5484-4248-AE4F-DF67B52E5A62}">
      <dgm:prSet/>
      <dgm:spPr/>
      <dgm:t>
        <a:bodyPr/>
        <a:lstStyle/>
        <a:p>
          <a:r>
            <a:rPr lang="en-US" b="1" dirty="0">
              <a:latin typeface="Century Gothic" panose="020B0502020202020204" pitchFamily="34" charset="0"/>
            </a:rPr>
            <a:t>Parks Maintenance</a:t>
          </a:r>
        </a:p>
        <a:p>
          <a:r>
            <a:rPr lang="en-US" dirty="0">
              <a:latin typeface="Century Gothic" panose="020B0502020202020204" pitchFamily="34" charset="0"/>
            </a:rPr>
            <a:t>D. </a:t>
          </a:r>
          <a:r>
            <a:rPr lang="en-US" dirty="0" err="1">
              <a:latin typeface="Century Gothic" panose="020B0502020202020204" pitchFamily="34" charset="0"/>
            </a:rPr>
            <a:t>Koenemund</a:t>
          </a:r>
          <a:br>
            <a:rPr lang="en-US" dirty="0">
              <a:latin typeface="Century Gothic" panose="020B0502020202020204" pitchFamily="34" charset="0"/>
            </a:rPr>
          </a:br>
          <a:r>
            <a:rPr lang="en-US" dirty="0">
              <a:latin typeface="Century Gothic" panose="020B0502020202020204" pitchFamily="34" charset="0"/>
            </a:rPr>
            <a:t>J. </a:t>
          </a:r>
          <a:r>
            <a:rPr lang="en-US" dirty="0" err="1">
              <a:latin typeface="Century Gothic" panose="020B0502020202020204" pitchFamily="34" charset="0"/>
            </a:rPr>
            <a:t>Zichelli</a:t>
          </a:r>
          <a:endParaRPr lang="en-US" dirty="0">
            <a:latin typeface="Century Gothic" panose="020B0502020202020204" pitchFamily="34" charset="0"/>
          </a:endParaRPr>
        </a:p>
      </dgm:t>
    </dgm:pt>
    <dgm:pt modelId="{23B14819-C967-4BCC-9C38-074971271F21}" type="parTrans" cxnId="{BDEC6C9F-41BB-4BE4-9073-EC8BCCAF1434}">
      <dgm:prSet/>
      <dgm:spPr/>
      <dgm:t>
        <a:bodyPr/>
        <a:lstStyle/>
        <a:p>
          <a:endParaRPr lang="en-US">
            <a:latin typeface="Century Gothic" panose="020B0502020202020204" pitchFamily="34" charset="0"/>
          </a:endParaRPr>
        </a:p>
      </dgm:t>
    </dgm:pt>
    <dgm:pt modelId="{07C4D7F4-6B03-45DD-8B49-E14300FD83DE}" type="sibTrans" cxnId="{BDEC6C9F-41BB-4BE4-9073-EC8BCCAF1434}">
      <dgm:prSet/>
      <dgm:spPr/>
      <dgm:t>
        <a:bodyPr/>
        <a:lstStyle/>
        <a:p>
          <a:endParaRPr lang="en-US">
            <a:latin typeface="Century Gothic" panose="020B0502020202020204" pitchFamily="34" charset="0"/>
          </a:endParaRPr>
        </a:p>
      </dgm:t>
    </dgm:pt>
    <dgm:pt modelId="{FE193FB5-45A4-4314-AFEC-1F53CAE7083A}">
      <dgm:prSet/>
      <dgm:spPr/>
      <dgm:t>
        <a:bodyPr/>
        <a:lstStyle/>
        <a:p>
          <a:r>
            <a:rPr lang="en-US" b="1" dirty="0">
              <a:latin typeface="Century Gothic" panose="020B0502020202020204" pitchFamily="34" charset="0"/>
            </a:rPr>
            <a:t>Tree </a:t>
          </a:r>
          <a:r>
            <a:rPr lang="en-US" b="1" dirty="0" err="1">
              <a:latin typeface="Century Gothic" panose="020B0502020202020204" pitchFamily="34" charset="0"/>
            </a:rPr>
            <a:t>Cimber</a:t>
          </a:r>
          <a:endParaRPr lang="en-US" b="1" dirty="0">
            <a:latin typeface="Century Gothic" panose="020B0502020202020204" pitchFamily="34" charset="0"/>
          </a:endParaRPr>
        </a:p>
        <a:p>
          <a:r>
            <a:rPr lang="en-US" dirty="0">
              <a:latin typeface="Century Gothic" panose="020B0502020202020204" pitchFamily="34" charset="0"/>
            </a:rPr>
            <a:t>D. Costa</a:t>
          </a:r>
          <a:br>
            <a:rPr lang="en-US" dirty="0">
              <a:latin typeface="Century Gothic" panose="020B0502020202020204" pitchFamily="34" charset="0"/>
            </a:rPr>
          </a:br>
          <a:r>
            <a:rPr lang="en-US" dirty="0">
              <a:latin typeface="Century Gothic" panose="020B0502020202020204" pitchFamily="34" charset="0"/>
            </a:rPr>
            <a:t>V. Peters</a:t>
          </a:r>
        </a:p>
      </dgm:t>
    </dgm:pt>
    <dgm:pt modelId="{1D5A937A-DA96-4950-B61D-7711841EF2FE}" type="parTrans" cxnId="{0C1C0AFE-BEED-4D9B-BD69-DFF5BEE55182}">
      <dgm:prSet/>
      <dgm:spPr/>
      <dgm:t>
        <a:bodyPr/>
        <a:lstStyle/>
        <a:p>
          <a:endParaRPr lang="en-US">
            <a:latin typeface="Century Gothic" panose="020B0502020202020204" pitchFamily="34" charset="0"/>
          </a:endParaRPr>
        </a:p>
      </dgm:t>
    </dgm:pt>
    <dgm:pt modelId="{A839B15E-AD12-4920-BDD5-74286BFEEC33}" type="sibTrans" cxnId="{0C1C0AFE-BEED-4D9B-BD69-DFF5BEE55182}">
      <dgm:prSet/>
      <dgm:spPr/>
      <dgm:t>
        <a:bodyPr/>
        <a:lstStyle/>
        <a:p>
          <a:endParaRPr lang="en-US">
            <a:latin typeface="Century Gothic" panose="020B0502020202020204" pitchFamily="34" charset="0"/>
          </a:endParaRPr>
        </a:p>
      </dgm:t>
    </dgm:pt>
    <dgm:pt modelId="{B6FB5821-15D2-4546-AD88-B0D4B018F2A5}">
      <dgm:prSet/>
      <dgm:spPr/>
      <dgm:t>
        <a:bodyPr/>
        <a:lstStyle/>
        <a:p>
          <a:r>
            <a:rPr lang="en-US" b="1" dirty="0">
              <a:latin typeface="Century Gothic" panose="020B0502020202020204" pitchFamily="34" charset="0"/>
            </a:rPr>
            <a:t>Mechanic’s Helper</a:t>
          </a:r>
        </a:p>
        <a:p>
          <a:r>
            <a:rPr lang="en-US" dirty="0">
              <a:latin typeface="Century Gothic" panose="020B0502020202020204" pitchFamily="34" charset="0"/>
            </a:rPr>
            <a:t>D. Palermo</a:t>
          </a:r>
          <a:br>
            <a:rPr lang="en-US" dirty="0">
              <a:latin typeface="Century Gothic" panose="020B0502020202020204" pitchFamily="34" charset="0"/>
            </a:rPr>
          </a:br>
          <a:r>
            <a:rPr lang="en-US" dirty="0">
              <a:latin typeface="Century Gothic" panose="020B0502020202020204" pitchFamily="34" charset="0"/>
            </a:rPr>
            <a:t>N. </a:t>
          </a:r>
          <a:r>
            <a:rPr lang="en-US" dirty="0" err="1">
              <a:latin typeface="Century Gothic" panose="020B0502020202020204" pitchFamily="34" charset="0"/>
            </a:rPr>
            <a:t>Donatoni</a:t>
          </a:r>
          <a:endParaRPr lang="en-US" dirty="0">
            <a:latin typeface="Century Gothic" panose="020B0502020202020204" pitchFamily="34" charset="0"/>
          </a:endParaRPr>
        </a:p>
      </dgm:t>
    </dgm:pt>
    <dgm:pt modelId="{9E26AF72-9CB7-41F8-BE76-125AD2239389}" type="parTrans" cxnId="{57B9C145-E35D-4711-92A5-7093A198DE10}">
      <dgm:prSet/>
      <dgm:spPr/>
      <dgm:t>
        <a:bodyPr/>
        <a:lstStyle/>
        <a:p>
          <a:endParaRPr lang="en-US">
            <a:latin typeface="Century Gothic" panose="020B0502020202020204" pitchFamily="34" charset="0"/>
          </a:endParaRPr>
        </a:p>
      </dgm:t>
    </dgm:pt>
    <dgm:pt modelId="{E85ED763-6BAD-465A-9C30-8B6EA126D01C}" type="sibTrans" cxnId="{57B9C145-E35D-4711-92A5-7093A198DE10}">
      <dgm:prSet/>
      <dgm:spPr/>
      <dgm:t>
        <a:bodyPr/>
        <a:lstStyle/>
        <a:p>
          <a:endParaRPr lang="en-US">
            <a:latin typeface="Century Gothic" panose="020B0502020202020204" pitchFamily="34" charset="0"/>
          </a:endParaRPr>
        </a:p>
      </dgm:t>
    </dgm:pt>
    <dgm:pt modelId="{4BCBACEF-FB50-4133-BF5A-C8A4039C492E}">
      <dgm:prSet/>
      <dgm:spPr/>
      <dgm:t>
        <a:bodyPr/>
        <a:lstStyle/>
        <a:p>
          <a:r>
            <a:rPr lang="en-US" b="1" dirty="0">
              <a:latin typeface="Century Gothic" panose="020B0502020202020204" pitchFamily="34" charset="0"/>
            </a:rPr>
            <a:t>Building Maintenance</a:t>
          </a:r>
        </a:p>
        <a:p>
          <a:r>
            <a:rPr lang="en-US" dirty="0">
              <a:latin typeface="Century Gothic" panose="020B0502020202020204" pitchFamily="34" charset="0"/>
            </a:rPr>
            <a:t>P. McDonald</a:t>
          </a:r>
        </a:p>
      </dgm:t>
    </dgm:pt>
    <dgm:pt modelId="{39AAD29D-817C-4B56-A083-94982A22DEB4}" type="parTrans" cxnId="{613A865C-EE3B-422E-9673-A8EBCA74DBFB}">
      <dgm:prSet/>
      <dgm:spPr/>
      <dgm:t>
        <a:bodyPr/>
        <a:lstStyle/>
        <a:p>
          <a:endParaRPr lang="en-US">
            <a:latin typeface="Century Gothic" panose="020B0502020202020204" pitchFamily="34" charset="0"/>
          </a:endParaRPr>
        </a:p>
      </dgm:t>
    </dgm:pt>
    <dgm:pt modelId="{18AE7FD6-92E9-4644-B629-5D81D43F9949}" type="sibTrans" cxnId="{613A865C-EE3B-422E-9673-A8EBCA74DBFB}">
      <dgm:prSet/>
      <dgm:spPr/>
      <dgm:t>
        <a:bodyPr/>
        <a:lstStyle/>
        <a:p>
          <a:endParaRPr lang="en-US">
            <a:latin typeface="Century Gothic" panose="020B0502020202020204" pitchFamily="34" charset="0"/>
          </a:endParaRPr>
        </a:p>
      </dgm:t>
    </dgm:pt>
    <dgm:pt modelId="{7F968DB3-47F8-4B33-9F76-691ADD4B8BCC}">
      <dgm:prSet/>
      <dgm:spPr/>
      <dgm:t>
        <a:bodyPr/>
        <a:lstStyle/>
        <a:p>
          <a:r>
            <a:rPr lang="en-US" b="1" dirty="0">
              <a:latin typeface="Century Gothic" panose="020B0502020202020204" pitchFamily="34" charset="0"/>
            </a:rPr>
            <a:t>Laborers</a:t>
          </a:r>
        </a:p>
        <a:p>
          <a:r>
            <a:rPr lang="en-US" dirty="0">
              <a:latin typeface="Century Gothic" panose="020B0502020202020204" pitchFamily="34" charset="0"/>
            </a:rPr>
            <a:t>A. </a:t>
          </a:r>
          <a:r>
            <a:rPr lang="en-US" dirty="0" err="1">
              <a:latin typeface="Century Gothic" panose="020B0502020202020204" pitchFamily="34" charset="0"/>
            </a:rPr>
            <a:t>Magliaro</a:t>
          </a:r>
          <a:r>
            <a:rPr lang="en-US" dirty="0">
              <a:latin typeface="Century Gothic" panose="020B0502020202020204" pitchFamily="34" charset="0"/>
            </a:rPr>
            <a:t>    W. West    D. Thomas    M. Calabrese</a:t>
          </a:r>
          <a:br>
            <a:rPr lang="en-US" dirty="0">
              <a:latin typeface="Century Gothic" panose="020B0502020202020204" pitchFamily="34" charset="0"/>
            </a:rPr>
          </a:br>
          <a:r>
            <a:rPr lang="en-US" dirty="0">
              <a:latin typeface="Century Gothic" panose="020B0502020202020204" pitchFamily="34" charset="0"/>
            </a:rPr>
            <a:t>M. </a:t>
          </a:r>
          <a:r>
            <a:rPr lang="en-US" dirty="0" err="1">
              <a:latin typeface="Century Gothic" panose="020B0502020202020204" pitchFamily="34" charset="0"/>
            </a:rPr>
            <a:t>Fetner</a:t>
          </a:r>
          <a:r>
            <a:rPr lang="en-US" dirty="0">
              <a:latin typeface="Century Gothic" panose="020B0502020202020204" pitchFamily="34" charset="0"/>
            </a:rPr>
            <a:t>    S. Callaghan    M. West    D. </a:t>
          </a:r>
          <a:r>
            <a:rPr lang="en-US" dirty="0" err="1">
              <a:latin typeface="Century Gothic" panose="020B0502020202020204" pitchFamily="34" charset="0"/>
            </a:rPr>
            <a:t>Schmertz</a:t>
          </a:r>
          <a:endParaRPr lang="en-US" dirty="0">
            <a:latin typeface="Century Gothic" panose="020B0502020202020204" pitchFamily="34" charset="0"/>
          </a:endParaRPr>
        </a:p>
        <a:p>
          <a:endParaRPr lang="en-US" dirty="0">
            <a:latin typeface="Century Gothic" panose="020B0502020202020204" pitchFamily="34" charset="0"/>
          </a:endParaRPr>
        </a:p>
      </dgm:t>
    </dgm:pt>
    <dgm:pt modelId="{F637BB93-4E6B-4654-BD25-3DA1DB84CB9C}" type="parTrans" cxnId="{3EE2D927-8D64-42A8-B88D-7855DB40D0B8}">
      <dgm:prSet/>
      <dgm:spPr/>
      <dgm:t>
        <a:bodyPr/>
        <a:lstStyle/>
        <a:p>
          <a:endParaRPr lang="en-US">
            <a:latin typeface="Century Gothic" panose="020B0502020202020204" pitchFamily="34" charset="0"/>
          </a:endParaRPr>
        </a:p>
      </dgm:t>
    </dgm:pt>
    <dgm:pt modelId="{D98A9155-EAD6-4142-85F7-FFD778007229}" type="sibTrans" cxnId="{3EE2D927-8D64-42A8-B88D-7855DB40D0B8}">
      <dgm:prSet/>
      <dgm:spPr/>
      <dgm:t>
        <a:bodyPr/>
        <a:lstStyle/>
        <a:p>
          <a:endParaRPr lang="en-US">
            <a:latin typeface="Century Gothic" panose="020B0502020202020204" pitchFamily="34" charset="0"/>
          </a:endParaRPr>
        </a:p>
      </dgm:t>
    </dgm:pt>
    <dgm:pt modelId="{8CA14840-2080-4A9B-AA59-552834A3F7F8}" type="pres">
      <dgm:prSet presAssocID="{A7E960BA-1027-4E01-9E85-7FAA82315BF8}" presName="hierChild1" presStyleCnt="0">
        <dgm:presLayoutVars>
          <dgm:chPref val="1"/>
          <dgm:dir/>
          <dgm:animOne val="branch"/>
          <dgm:animLvl val="lvl"/>
          <dgm:resizeHandles/>
        </dgm:presLayoutVars>
      </dgm:prSet>
      <dgm:spPr/>
    </dgm:pt>
    <dgm:pt modelId="{2E7020F3-8F8F-4FC7-98E8-9816EA69159E}" type="pres">
      <dgm:prSet presAssocID="{4D6BA0F4-8202-4E63-895E-814009CDC9A3}" presName="hierRoot1" presStyleCnt="0"/>
      <dgm:spPr/>
    </dgm:pt>
    <dgm:pt modelId="{551306C3-664E-43BE-B4E9-DDE1A659ED00}" type="pres">
      <dgm:prSet presAssocID="{4D6BA0F4-8202-4E63-895E-814009CDC9A3}" presName="composite" presStyleCnt="0"/>
      <dgm:spPr/>
    </dgm:pt>
    <dgm:pt modelId="{3A7BB0D0-F78E-4434-9114-393A68962C26}" type="pres">
      <dgm:prSet presAssocID="{4D6BA0F4-8202-4E63-895E-814009CDC9A3}" presName="background" presStyleLbl="node0" presStyleIdx="0" presStyleCnt="1"/>
      <dgm:spPr/>
    </dgm:pt>
    <dgm:pt modelId="{56B10776-8707-4B75-A10C-9B03F5846208}" type="pres">
      <dgm:prSet presAssocID="{4D6BA0F4-8202-4E63-895E-814009CDC9A3}" presName="text" presStyleLbl="fgAcc0" presStyleIdx="0" presStyleCnt="1">
        <dgm:presLayoutVars>
          <dgm:chPref val="3"/>
        </dgm:presLayoutVars>
      </dgm:prSet>
      <dgm:spPr/>
    </dgm:pt>
    <dgm:pt modelId="{FA108C77-30DA-4166-AC08-035DAE73904B}" type="pres">
      <dgm:prSet presAssocID="{4D6BA0F4-8202-4E63-895E-814009CDC9A3}" presName="hierChild2" presStyleCnt="0"/>
      <dgm:spPr/>
    </dgm:pt>
    <dgm:pt modelId="{A4EA540E-BD57-4CFE-A716-C06188F329CA}" type="pres">
      <dgm:prSet presAssocID="{1CC8E6F9-07A9-4876-AF2E-5C8BDEA8FB54}" presName="Name10" presStyleLbl="parChTrans1D2" presStyleIdx="0" presStyleCnt="3"/>
      <dgm:spPr/>
    </dgm:pt>
    <dgm:pt modelId="{CC1AA1DD-F9D4-4516-B28E-C1A43EE63E6F}" type="pres">
      <dgm:prSet presAssocID="{BE30F9B7-0C5B-41CB-AFB9-1248B24BE85D}" presName="hierRoot2" presStyleCnt="0"/>
      <dgm:spPr/>
    </dgm:pt>
    <dgm:pt modelId="{CD1BBA5D-1968-4D12-8CFA-442A2686593E}" type="pres">
      <dgm:prSet presAssocID="{BE30F9B7-0C5B-41CB-AFB9-1248B24BE85D}" presName="composite2" presStyleCnt="0"/>
      <dgm:spPr/>
    </dgm:pt>
    <dgm:pt modelId="{9DA49D85-D322-4999-8ABF-577288B09AFD}" type="pres">
      <dgm:prSet presAssocID="{BE30F9B7-0C5B-41CB-AFB9-1248B24BE85D}" presName="background2" presStyleLbl="node2" presStyleIdx="0" presStyleCnt="3"/>
      <dgm:spPr/>
    </dgm:pt>
    <dgm:pt modelId="{7AE7CF22-09D4-4952-A803-DC60126B7345}" type="pres">
      <dgm:prSet presAssocID="{BE30F9B7-0C5B-41CB-AFB9-1248B24BE85D}" presName="text2" presStyleLbl="fgAcc2" presStyleIdx="0" presStyleCnt="3">
        <dgm:presLayoutVars>
          <dgm:chPref val="3"/>
        </dgm:presLayoutVars>
      </dgm:prSet>
      <dgm:spPr/>
    </dgm:pt>
    <dgm:pt modelId="{500A1DF5-799B-43F5-95E4-D551C3527E71}" type="pres">
      <dgm:prSet presAssocID="{BE30F9B7-0C5B-41CB-AFB9-1248B24BE85D}" presName="hierChild3" presStyleCnt="0"/>
      <dgm:spPr/>
    </dgm:pt>
    <dgm:pt modelId="{472D0AC9-A4EB-485F-928C-C80EEB6688B7}" type="pres">
      <dgm:prSet presAssocID="{A755E633-5BEE-47F1-9D2E-2DDBE54E2A15}" presName="Name10" presStyleLbl="parChTrans1D2" presStyleIdx="1" presStyleCnt="3"/>
      <dgm:spPr/>
    </dgm:pt>
    <dgm:pt modelId="{0FA862F4-269A-403A-816F-7295140BF1E6}" type="pres">
      <dgm:prSet presAssocID="{F4747D71-4E5E-4AE2-8F51-083085C736B8}" presName="hierRoot2" presStyleCnt="0"/>
      <dgm:spPr/>
    </dgm:pt>
    <dgm:pt modelId="{F2D1B4DA-C5CF-46A4-B85E-BD9CA074A9D1}" type="pres">
      <dgm:prSet presAssocID="{F4747D71-4E5E-4AE2-8F51-083085C736B8}" presName="composite2" presStyleCnt="0"/>
      <dgm:spPr/>
    </dgm:pt>
    <dgm:pt modelId="{060F5F11-8A20-431F-8AA9-31BFB0EF31C8}" type="pres">
      <dgm:prSet presAssocID="{F4747D71-4E5E-4AE2-8F51-083085C736B8}" presName="background2" presStyleLbl="node2" presStyleIdx="1" presStyleCnt="3"/>
      <dgm:spPr/>
    </dgm:pt>
    <dgm:pt modelId="{D2476775-57F9-409B-A204-D2DC2583A8B7}" type="pres">
      <dgm:prSet presAssocID="{F4747D71-4E5E-4AE2-8F51-083085C736B8}" presName="text2" presStyleLbl="fgAcc2" presStyleIdx="1" presStyleCnt="3">
        <dgm:presLayoutVars>
          <dgm:chPref val="3"/>
        </dgm:presLayoutVars>
      </dgm:prSet>
      <dgm:spPr/>
    </dgm:pt>
    <dgm:pt modelId="{7E1C809A-7DD3-47B2-BA82-881FC1CCD1E6}" type="pres">
      <dgm:prSet presAssocID="{F4747D71-4E5E-4AE2-8F51-083085C736B8}" presName="hierChild3" presStyleCnt="0"/>
      <dgm:spPr/>
    </dgm:pt>
    <dgm:pt modelId="{D7827981-EDF8-491B-B67D-5D9D3899B78A}" type="pres">
      <dgm:prSet presAssocID="{D45AE7BC-58B9-4FD0-B8EA-D355C24A9644}" presName="Name17" presStyleLbl="parChTrans1D3" presStyleIdx="0" presStyleCnt="6"/>
      <dgm:spPr/>
    </dgm:pt>
    <dgm:pt modelId="{7C0A6A3A-939C-4EA6-A48F-6240809C735E}" type="pres">
      <dgm:prSet presAssocID="{568CEBAC-15B0-4A48-AC30-00CE7FCC074B}" presName="hierRoot3" presStyleCnt="0"/>
      <dgm:spPr/>
    </dgm:pt>
    <dgm:pt modelId="{B819CA13-5B22-40E1-BBB0-257834CAEB24}" type="pres">
      <dgm:prSet presAssocID="{568CEBAC-15B0-4A48-AC30-00CE7FCC074B}" presName="composite3" presStyleCnt="0"/>
      <dgm:spPr/>
    </dgm:pt>
    <dgm:pt modelId="{3F5591E2-6E9F-4846-91C8-0B8364B892DB}" type="pres">
      <dgm:prSet presAssocID="{568CEBAC-15B0-4A48-AC30-00CE7FCC074B}" presName="background3" presStyleLbl="node3" presStyleIdx="0" presStyleCnt="6"/>
      <dgm:spPr/>
    </dgm:pt>
    <dgm:pt modelId="{7A85A057-FEDE-4722-848F-82C1DFF9CCDC}" type="pres">
      <dgm:prSet presAssocID="{568CEBAC-15B0-4A48-AC30-00CE7FCC074B}" presName="text3" presStyleLbl="fgAcc3" presStyleIdx="0" presStyleCnt="6">
        <dgm:presLayoutVars>
          <dgm:chPref val="3"/>
        </dgm:presLayoutVars>
      </dgm:prSet>
      <dgm:spPr/>
    </dgm:pt>
    <dgm:pt modelId="{62785D74-F12A-4E93-9186-D0E26806293A}" type="pres">
      <dgm:prSet presAssocID="{568CEBAC-15B0-4A48-AC30-00CE7FCC074B}" presName="hierChild4" presStyleCnt="0"/>
      <dgm:spPr/>
    </dgm:pt>
    <dgm:pt modelId="{B770D61B-3DB2-4111-AF18-4B75D8CAEC92}" type="pres">
      <dgm:prSet presAssocID="{F637BB93-4E6B-4654-BD25-3DA1DB84CB9C}" presName="Name23" presStyleLbl="parChTrans1D4" presStyleIdx="0" presStyleCnt="3"/>
      <dgm:spPr/>
    </dgm:pt>
    <dgm:pt modelId="{B4B184C3-7BD3-4A3F-A1D5-CE8F45912667}" type="pres">
      <dgm:prSet presAssocID="{7F968DB3-47F8-4B33-9F76-691ADD4B8BCC}" presName="hierRoot4" presStyleCnt="0"/>
      <dgm:spPr/>
    </dgm:pt>
    <dgm:pt modelId="{DD96F180-AD7B-43DC-9A95-138A1085B476}" type="pres">
      <dgm:prSet presAssocID="{7F968DB3-47F8-4B33-9F76-691ADD4B8BCC}" presName="composite4" presStyleCnt="0"/>
      <dgm:spPr/>
    </dgm:pt>
    <dgm:pt modelId="{10FF9885-6787-4DE9-819E-28EB861AEC91}" type="pres">
      <dgm:prSet presAssocID="{7F968DB3-47F8-4B33-9F76-691ADD4B8BCC}" presName="background4" presStyleLbl="node4" presStyleIdx="0" presStyleCnt="3"/>
      <dgm:spPr/>
    </dgm:pt>
    <dgm:pt modelId="{6400F803-5718-43F5-AA5D-9304D9FB0008}" type="pres">
      <dgm:prSet presAssocID="{7F968DB3-47F8-4B33-9F76-691ADD4B8BCC}" presName="text4" presStyleLbl="fgAcc4" presStyleIdx="0" presStyleCnt="3" custScaleX="262724">
        <dgm:presLayoutVars>
          <dgm:chPref val="3"/>
        </dgm:presLayoutVars>
      </dgm:prSet>
      <dgm:spPr/>
    </dgm:pt>
    <dgm:pt modelId="{22E474FE-8E9F-4F08-B714-E028877A4084}" type="pres">
      <dgm:prSet presAssocID="{7F968DB3-47F8-4B33-9F76-691ADD4B8BCC}" presName="hierChild5" presStyleCnt="0"/>
      <dgm:spPr/>
    </dgm:pt>
    <dgm:pt modelId="{314DD9A0-4003-406E-A261-CEEC6C615500}" type="pres">
      <dgm:prSet presAssocID="{39AAD29D-817C-4B56-A083-94982A22DEB4}" presName="Name17" presStyleLbl="parChTrans1D3" presStyleIdx="1" presStyleCnt="6"/>
      <dgm:spPr/>
    </dgm:pt>
    <dgm:pt modelId="{4A718097-4BE4-4E4C-BA4C-6A2686CF0401}" type="pres">
      <dgm:prSet presAssocID="{4BCBACEF-FB50-4133-BF5A-C8A4039C492E}" presName="hierRoot3" presStyleCnt="0"/>
      <dgm:spPr/>
    </dgm:pt>
    <dgm:pt modelId="{52873ED5-3DA3-4EE3-9478-EABF6DB59097}" type="pres">
      <dgm:prSet presAssocID="{4BCBACEF-FB50-4133-BF5A-C8A4039C492E}" presName="composite3" presStyleCnt="0"/>
      <dgm:spPr/>
    </dgm:pt>
    <dgm:pt modelId="{E588BC56-C0BC-452A-A5B9-FF88939EFDFB}" type="pres">
      <dgm:prSet presAssocID="{4BCBACEF-FB50-4133-BF5A-C8A4039C492E}" presName="background3" presStyleLbl="node3" presStyleIdx="1" presStyleCnt="6"/>
      <dgm:spPr/>
    </dgm:pt>
    <dgm:pt modelId="{66362384-2882-44E1-8757-9292D8A99193}" type="pres">
      <dgm:prSet presAssocID="{4BCBACEF-FB50-4133-BF5A-C8A4039C492E}" presName="text3" presStyleLbl="fgAcc3" presStyleIdx="1" presStyleCnt="6">
        <dgm:presLayoutVars>
          <dgm:chPref val="3"/>
        </dgm:presLayoutVars>
      </dgm:prSet>
      <dgm:spPr/>
    </dgm:pt>
    <dgm:pt modelId="{A659D1DA-F0D3-40CA-9BC3-1F950A00B1D5}" type="pres">
      <dgm:prSet presAssocID="{4BCBACEF-FB50-4133-BF5A-C8A4039C492E}" presName="hierChild4" presStyleCnt="0"/>
      <dgm:spPr/>
    </dgm:pt>
    <dgm:pt modelId="{6063ADEC-F3C5-4EB2-9019-FCE254E270D6}" type="pres">
      <dgm:prSet presAssocID="{46314642-8058-489C-BA85-618FEC65D11B}" presName="Name17" presStyleLbl="parChTrans1D3" presStyleIdx="2" presStyleCnt="6"/>
      <dgm:spPr/>
    </dgm:pt>
    <dgm:pt modelId="{692D2BE4-AE34-4705-8FC6-4911F80F74B8}" type="pres">
      <dgm:prSet presAssocID="{CF329E03-AF57-4A74-9A37-F80839509590}" presName="hierRoot3" presStyleCnt="0"/>
      <dgm:spPr/>
    </dgm:pt>
    <dgm:pt modelId="{11343A30-0983-4217-AF65-83C0A45F59AF}" type="pres">
      <dgm:prSet presAssocID="{CF329E03-AF57-4A74-9A37-F80839509590}" presName="composite3" presStyleCnt="0"/>
      <dgm:spPr/>
    </dgm:pt>
    <dgm:pt modelId="{7BBB6A5B-84FC-49C4-8D5B-D9795556FE19}" type="pres">
      <dgm:prSet presAssocID="{CF329E03-AF57-4A74-9A37-F80839509590}" presName="background3" presStyleLbl="node3" presStyleIdx="2" presStyleCnt="6"/>
      <dgm:spPr/>
    </dgm:pt>
    <dgm:pt modelId="{8ACEEE52-8928-4241-BD18-7EFB4B604376}" type="pres">
      <dgm:prSet presAssocID="{CF329E03-AF57-4A74-9A37-F80839509590}" presName="text3" presStyleLbl="fgAcc3" presStyleIdx="2" presStyleCnt="6">
        <dgm:presLayoutVars>
          <dgm:chPref val="3"/>
        </dgm:presLayoutVars>
      </dgm:prSet>
      <dgm:spPr/>
    </dgm:pt>
    <dgm:pt modelId="{79C12024-77D4-4543-AEBC-0323D2185B6F}" type="pres">
      <dgm:prSet presAssocID="{CF329E03-AF57-4A74-9A37-F80839509590}" presName="hierChild4" presStyleCnt="0"/>
      <dgm:spPr/>
    </dgm:pt>
    <dgm:pt modelId="{7719AD76-4E33-4B16-A13D-853048EE0D26}" type="pres">
      <dgm:prSet presAssocID="{8C027314-5FE2-4A5B-8738-03A4DF0E8D8E}" presName="Name17" presStyleLbl="parChTrans1D3" presStyleIdx="3" presStyleCnt="6"/>
      <dgm:spPr/>
    </dgm:pt>
    <dgm:pt modelId="{A47322A5-F6C1-4B71-9A16-CBB3740ED6CB}" type="pres">
      <dgm:prSet presAssocID="{49098C3A-833C-4C26-93CF-8F527B373A09}" presName="hierRoot3" presStyleCnt="0"/>
      <dgm:spPr/>
    </dgm:pt>
    <dgm:pt modelId="{9F82C5FA-4C44-4CC3-B5BE-B0E6D0B99B18}" type="pres">
      <dgm:prSet presAssocID="{49098C3A-833C-4C26-93CF-8F527B373A09}" presName="composite3" presStyleCnt="0"/>
      <dgm:spPr/>
    </dgm:pt>
    <dgm:pt modelId="{74F4525A-4A58-46C4-BD46-F46043243533}" type="pres">
      <dgm:prSet presAssocID="{49098C3A-833C-4C26-93CF-8F527B373A09}" presName="background3" presStyleLbl="node3" presStyleIdx="3" presStyleCnt="6"/>
      <dgm:spPr/>
    </dgm:pt>
    <dgm:pt modelId="{C527CE5B-85E2-4D7B-96AF-9F8D50C4D2C4}" type="pres">
      <dgm:prSet presAssocID="{49098C3A-833C-4C26-93CF-8F527B373A09}" presName="text3" presStyleLbl="fgAcc3" presStyleIdx="3" presStyleCnt="6">
        <dgm:presLayoutVars>
          <dgm:chPref val="3"/>
        </dgm:presLayoutVars>
      </dgm:prSet>
      <dgm:spPr/>
    </dgm:pt>
    <dgm:pt modelId="{2CDE6E9D-BB81-464B-B0F1-0F520987E0CE}" type="pres">
      <dgm:prSet presAssocID="{49098C3A-833C-4C26-93CF-8F527B373A09}" presName="hierChild4" presStyleCnt="0"/>
      <dgm:spPr/>
    </dgm:pt>
    <dgm:pt modelId="{2CD6F6F9-60B8-4A6C-96B3-A4DA374E467B}" type="pres">
      <dgm:prSet presAssocID="{1D5A937A-DA96-4950-B61D-7711841EF2FE}" presName="Name23" presStyleLbl="parChTrans1D4" presStyleIdx="1" presStyleCnt="3"/>
      <dgm:spPr/>
    </dgm:pt>
    <dgm:pt modelId="{BCCA74FC-8A42-4C65-B898-FE887D23822B}" type="pres">
      <dgm:prSet presAssocID="{FE193FB5-45A4-4314-AFEC-1F53CAE7083A}" presName="hierRoot4" presStyleCnt="0"/>
      <dgm:spPr/>
    </dgm:pt>
    <dgm:pt modelId="{66EEE1BD-E80D-4F94-AD3B-A0127BA4096B}" type="pres">
      <dgm:prSet presAssocID="{FE193FB5-45A4-4314-AFEC-1F53CAE7083A}" presName="composite4" presStyleCnt="0"/>
      <dgm:spPr/>
    </dgm:pt>
    <dgm:pt modelId="{0D0E2614-1477-4791-99A8-038626143D75}" type="pres">
      <dgm:prSet presAssocID="{FE193FB5-45A4-4314-AFEC-1F53CAE7083A}" presName="background4" presStyleLbl="node4" presStyleIdx="1" presStyleCnt="3"/>
      <dgm:spPr/>
    </dgm:pt>
    <dgm:pt modelId="{9496EB1E-2F2C-4E87-A065-92D81DD865A8}" type="pres">
      <dgm:prSet presAssocID="{FE193FB5-45A4-4314-AFEC-1F53CAE7083A}" presName="text4" presStyleLbl="fgAcc4" presStyleIdx="1" presStyleCnt="3">
        <dgm:presLayoutVars>
          <dgm:chPref val="3"/>
        </dgm:presLayoutVars>
      </dgm:prSet>
      <dgm:spPr/>
    </dgm:pt>
    <dgm:pt modelId="{EACCBE13-CA58-475B-887C-5CBFAFDD85BF}" type="pres">
      <dgm:prSet presAssocID="{FE193FB5-45A4-4314-AFEC-1F53CAE7083A}" presName="hierChild5" presStyleCnt="0"/>
      <dgm:spPr/>
    </dgm:pt>
    <dgm:pt modelId="{8A05FB97-806D-4D33-9DC7-06ACA732BE34}" type="pres">
      <dgm:prSet presAssocID="{24138283-3975-4D7C-845D-2ABDB865936A}" presName="Name17" presStyleLbl="parChTrans1D3" presStyleIdx="4" presStyleCnt="6"/>
      <dgm:spPr/>
    </dgm:pt>
    <dgm:pt modelId="{64DC28A0-8351-47DA-AC13-AE867A4A18AA}" type="pres">
      <dgm:prSet presAssocID="{A8B610CC-ACF1-4A4C-A77B-E8F774C7E9BC}" presName="hierRoot3" presStyleCnt="0"/>
      <dgm:spPr/>
    </dgm:pt>
    <dgm:pt modelId="{B02389AB-E591-4FDB-AF52-8898C8CD5C91}" type="pres">
      <dgm:prSet presAssocID="{A8B610CC-ACF1-4A4C-A77B-E8F774C7E9BC}" presName="composite3" presStyleCnt="0"/>
      <dgm:spPr/>
    </dgm:pt>
    <dgm:pt modelId="{D7528C4D-CB79-433F-91B7-6562A48CB135}" type="pres">
      <dgm:prSet presAssocID="{A8B610CC-ACF1-4A4C-A77B-E8F774C7E9BC}" presName="background3" presStyleLbl="node3" presStyleIdx="4" presStyleCnt="6"/>
      <dgm:spPr/>
    </dgm:pt>
    <dgm:pt modelId="{935975F1-CEE0-49B7-A83D-D3C297F1764E}" type="pres">
      <dgm:prSet presAssocID="{A8B610CC-ACF1-4A4C-A77B-E8F774C7E9BC}" presName="text3" presStyleLbl="fgAcc3" presStyleIdx="4" presStyleCnt="6">
        <dgm:presLayoutVars>
          <dgm:chPref val="3"/>
        </dgm:presLayoutVars>
      </dgm:prSet>
      <dgm:spPr/>
    </dgm:pt>
    <dgm:pt modelId="{45FECDA2-EEB3-4EF7-BAB0-D91EBBE39A50}" type="pres">
      <dgm:prSet presAssocID="{A8B610CC-ACF1-4A4C-A77B-E8F774C7E9BC}" presName="hierChild4" presStyleCnt="0"/>
      <dgm:spPr/>
    </dgm:pt>
    <dgm:pt modelId="{9999193C-04F9-4846-85FC-DF1B6B33C5AF}" type="pres">
      <dgm:prSet presAssocID="{9E26AF72-9CB7-41F8-BE76-125AD2239389}" presName="Name23" presStyleLbl="parChTrans1D4" presStyleIdx="2" presStyleCnt="3"/>
      <dgm:spPr/>
    </dgm:pt>
    <dgm:pt modelId="{67A7B34E-446C-4941-9FF8-4E82941BB930}" type="pres">
      <dgm:prSet presAssocID="{B6FB5821-15D2-4546-AD88-B0D4B018F2A5}" presName="hierRoot4" presStyleCnt="0"/>
      <dgm:spPr/>
    </dgm:pt>
    <dgm:pt modelId="{1DED9877-ACAC-4EB5-8053-BAF9592FD08C}" type="pres">
      <dgm:prSet presAssocID="{B6FB5821-15D2-4546-AD88-B0D4B018F2A5}" presName="composite4" presStyleCnt="0"/>
      <dgm:spPr/>
    </dgm:pt>
    <dgm:pt modelId="{D0AB5DB7-7E05-4CCB-938A-6D0AB6B9D66D}" type="pres">
      <dgm:prSet presAssocID="{B6FB5821-15D2-4546-AD88-B0D4B018F2A5}" presName="background4" presStyleLbl="node4" presStyleIdx="2" presStyleCnt="3"/>
      <dgm:spPr/>
    </dgm:pt>
    <dgm:pt modelId="{CD97080E-A981-4856-93AA-0B5D6A4E1B6E}" type="pres">
      <dgm:prSet presAssocID="{B6FB5821-15D2-4546-AD88-B0D4B018F2A5}" presName="text4" presStyleLbl="fgAcc4" presStyleIdx="2" presStyleCnt="3">
        <dgm:presLayoutVars>
          <dgm:chPref val="3"/>
        </dgm:presLayoutVars>
      </dgm:prSet>
      <dgm:spPr/>
    </dgm:pt>
    <dgm:pt modelId="{6A2B624F-5C64-41E0-99FA-4C17BE77CE72}" type="pres">
      <dgm:prSet presAssocID="{B6FB5821-15D2-4546-AD88-B0D4B018F2A5}" presName="hierChild5" presStyleCnt="0"/>
      <dgm:spPr/>
    </dgm:pt>
    <dgm:pt modelId="{0C801DA8-3B7E-41FA-B7F3-1929904C0183}" type="pres">
      <dgm:prSet presAssocID="{23B14819-C967-4BCC-9C38-074971271F21}" presName="Name17" presStyleLbl="parChTrans1D3" presStyleIdx="5" presStyleCnt="6"/>
      <dgm:spPr/>
    </dgm:pt>
    <dgm:pt modelId="{B2779DC1-9C5D-4AD2-9BAE-FE4F068AD26A}" type="pres">
      <dgm:prSet presAssocID="{A9555194-5484-4248-AE4F-DF67B52E5A62}" presName="hierRoot3" presStyleCnt="0"/>
      <dgm:spPr/>
    </dgm:pt>
    <dgm:pt modelId="{9053B921-6AC6-41D5-8F36-C23FF68537B1}" type="pres">
      <dgm:prSet presAssocID="{A9555194-5484-4248-AE4F-DF67B52E5A62}" presName="composite3" presStyleCnt="0"/>
      <dgm:spPr/>
    </dgm:pt>
    <dgm:pt modelId="{26B36A21-F7A1-4712-A309-576B8FB6C4FE}" type="pres">
      <dgm:prSet presAssocID="{A9555194-5484-4248-AE4F-DF67B52E5A62}" presName="background3" presStyleLbl="node3" presStyleIdx="5" presStyleCnt="6"/>
      <dgm:spPr/>
    </dgm:pt>
    <dgm:pt modelId="{C5A98286-B788-4A64-AEC8-F16B196F4BE7}" type="pres">
      <dgm:prSet presAssocID="{A9555194-5484-4248-AE4F-DF67B52E5A62}" presName="text3" presStyleLbl="fgAcc3" presStyleIdx="5" presStyleCnt="6">
        <dgm:presLayoutVars>
          <dgm:chPref val="3"/>
        </dgm:presLayoutVars>
      </dgm:prSet>
      <dgm:spPr/>
    </dgm:pt>
    <dgm:pt modelId="{7F1E442F-5D93-4829-94C5-CBD66FCF1D66}" type="pres">
      <dgm:prSet presAssocID="{A9555194-5484-4248-AE4F-DF67B52E5A62}" presName="hierChild4" presStyleCnt="0"/>
      <dgm:spPr/>
    </dgm:pt>
    <dgm:pt modelId="{EC98BBB9-A30C-49FC-9325-E028B03DD36B}" type="pres">
      <dgm:prSet presAssocID="{B8A19DB2-1F12-4CB7-A957-0DC0A79D71AA}" presName="Name10" presStyleLbl="parChTrans1D2" presStyleIdx="2" presStyleCnt="3"/>
      <dgm:spPr/>
    </dgm:pt>
    <dgm:pt modelId="{30F4F9BB-8C56-430E-A8E9-E800FEF5CA9E}" type="pres">
      <dgm:prSet presAssocID="{61203A37-22F9-4A41-8D67-FDAA2F9B018A}" presName="hierRoot2" presStyleCnt="0"/>
      <dgm:spPr/>
    </dgm:pt>
    <dgm:pt modelId="{2E98D8AA-858B-4D38-B16E-D0FC920F2CAF}" type="pres">
      <dgm:prSet presAssocID="{61203A37-22F9-4A41-8D67-FDAA2F9B018A}" presName="composite2" presStyleCnt="0"/>
      <dgm:spPr/>
    </dgm:pt>
    <dgm:pt modelId="{88F89A13-89FF-4C88-90EC-269181672B9F}" type="pres">
      <dgm:prSet presAssocID="{61203A37-22F9-4A41-8D67-FDAA2F9B018A}" presName="background2" presStyleLbl="node2" presStyleIdx="2" presStyleCnt="3"/>
      <dgm:spPr/>
    </dgm:pt>
    <dgm:pt modelId="{6B8EAE2D-8B64-4E61-8582-C91F78D2E6B0}" type="pres">
      <dgm:prSet presAssocID="{61203A37-22F9-4A41-8D67-FDAA2F9B018A}" presName="text2" presStyleLbl="fgAcc2" presStyleIdx="2" presStyleCnt="3">
        <dgm:presLayoutVars>
          <dgm:chPref val="3"/>
        </dgm:presLayoutVars>
      </dgm:prSet>
      <dgm:spPr/>
    </dgm:pt>
    <dgm:pt modelId="{4A56BA9B-7C68-4D2C-862B-0A0AFFEA0F70}" type="pres">
      <dgm:prSet presAssocID="{61203A37-22F9-4A41-8D67-FDAA2F9B018A}" presName="hierChild3" presStyleCnt="0"/>
      <dgm:spPr/>
    </dgm:pt>
  </dgm:ptLst>
  <dgm:cxnLst>
    <dgm:cxn modelId="{28BE3E05-D71F-467B-B797-24B74650871C}" srcId="{4D6BA0F4-8202-4E63-895E-814009CDC9A3}" destId="{F4747D71-4E5E-4AE2-8F51-083085C736B8}" srcOrd="1" destOrd="0" parTransId="{A755E633-5BEE-47F1-9D2E-2DDBE54E2A15}" sibTransId="{F48BF395-E1ED-4937-8785-A3997E9D3092}"/>
    <dgm:cxn modelId="{E7E51807-06FC-42EA-99F4-F4863C13F3B2}" type="presOf" srcId="{FE193FB5-45A4-4314-AFEC-1F53CAE7083A}" destId="{9496EB1E-2F2C-4E87-A065-92D81DD865A8}" srcOrd="0" destOrd="0" presId="urn:microsoft.com/office/officeart/2005/8/layout/hierarchy1"/>
    <dgm:cxn modelId="{32ADE109-C5DC-4E6B-8624-E82532340A49}" srcId="{A7E960BA-1027-4E01-9E85-7FAA82315BF8}" destId="{4D6BA0F4-8202-4E63-895E-814009CDC9A3}" srcOrd="0" destOrd="0" parTransId="{EE9CD3A7-3CAB-4103-A28C-079237152484}" sibTransId="{64C2ECDD-6D3E-44AE-89C7-45F8100FF3F9}"/>
    <dgm:cxn modelId="{0648690C-6936-46B5-98BA-2BBAAE788975}" type="presOf" srcId="{23B14819-C967-4BCC-9C38-074971271F21}" destId="{0C801DA8-3B7E-41FA-B7F3-1929904C0183}" srcOrd="0" destOrd="0" presId="urn:microsoft.com/office/officeart/2005/8/layout/hierarchy1"/>
    <dgm:cxn modelId="{3EE2D927-8D64-42A8-B88D-7855DB40D0B8}" srcId="{568CEBAC-15B0-4A48-AC30-00CE7FCC074B}" destId="{7F968DB3-47F8-4B33-9F76-691ADD4B8BCC}" srcOrd="0" destOrd="0" parTransId="{F637BB93-4E6B-4654-BD25-3DA1DB84CB9C}" sibTransId="{D98A9155-EAD6-4142-85F7-FFD778007229}"/>
    <dgm:cxn modelId="{19194D41-6B78-41C4-8B9A-DAA38CE29AA2}" type="presOf" srcId="{B6FB5821-15D2-4546-AD88-B0D4B018F2A5}" destId="{CD97080E-A981-4856-93AA-0B5D6A4E1B6E}" srcOrd="0" destOrd="0" presId="urn:microsoft.com/office/officeart/2005/8/layout/hierarchy1"/>
    <dgm:cxn modelId="{90A14D45-30EC-4E44-8FBE-3EF18D954E7C}" type="presOf" srcId="{A755E633-5BEE-47F1-9D2E-2DDBE54E2A15}" destId="{472D0AC9-A4EB-485F-928C-C80EEB6688B7}" srcOrd="0" destOrd="0" presId="urn:microsoft.com/office/officeart/2005/8/layout/hierarchy1"/>
    <dgm:cxn modelId="{57B9C145-E35D-4711-92A5-7093A198DE10}" srcId="{A8B610CC-ACF1-4A4C-A77B-E8F774C7E9BC}" destId="{B6FB5821-15D2-4546-AD88-B0D4B018F2A5}" srcOrd="0" destOrd="0" parTransId="{9E26AF72-9CB7-41F8-BE76-125AD2239389}" sibTransId="{E85ED763-6BAD-465A-9C30-8B6EA126D01C}"/>
    <dgm:cxn modelId="{1B68774E-0C5B-4CFA-9862-44250805F5AB}" srcId="{F4747D71-4E5E-4AE2-8F51-083085C736B8}" destId="{A8B610CC-ACF1-4A4C-A77B-E8F774C7E9BC}" srcOrd="4" destOrd="0" parTransId="{24138283-3975-4D7C-845D-2ABDB865936A}" sibTransId="{C72F375D-7E58-42E4-90F1-EF83C9238B84}"/>
    <dgm:cxn modelId="{1F09BF51-A565-4264-BCB0-B1A71B2E3C7C}" type="presOf" srcId="{F637BB93-4E6B-4654-BD25-3DA1DB84CB9C}" destId="{B770D61B-3DB2-4111-AF18-4B75D8CAEC92}" srcOrd="0" destOrd="0" presId="urn:microsoft.com/office/officeart/2005/8/layout/hierarchy1"/>
    <dgm:cxn modelId="{2CAC3D52-4785-4D12-8D75-EA9DC93D5763}" srcId="{F4747D71-4E5E-4AE2-8F51-083085C736B8}" destId="{49098C3A-833C-4C26-93CF-8F527B373A09}" srcOrd="3" destOrd="0" parTransId="{8C027314-5FE2-4A5B-8738-03A4DF0E8D8E}" sibTransId="{98E00725-C255-4E50-84B1-E53C16C19D11}"/>
    <dgm:cxn modelId="{2A2FA456-2D64-4729-8943-1E3614B1F935}" type="presOf" srcId="{A7E960BA-1027-4E01-9E85-7FAA82315BF8}" destId="{8CA14840-2080-4A9B-AA59-552834A3F7F8}" srcOrd="0" destOrd="0" presId="urn:microsoft.com/office/officeart/2005/8/layout/hierarchy1"/>
    <dgm:cxn modelId="{563BF656-60C9-4B46-B507-3ADA4ADCDF2A}" type="presOf" srcId="{B8A19DB2-1F12-4CB7-A957-0DC0A79D71AA}" destId="{EC98BBB9-A30C-49FC-9325-E028B03DD36B}" srcOrd="0" destOrd="0" presId="urn:microsoft.com/office/officeart/2005/8/layout/hierarchy1"/>
    <dgm:cxn modelId="{613A865C-EE3B-422E-9673-A8EBCA74DBFB}" srcId="{F4747D71-4E5E-4AE2-8F51-083085C736B8}" destId="{4BCBACEF-FB50-4133-BF5A-C8A4039C492E}" srcOrd="1" destOrd="0" parTransId="{39AAD29D-817C-4B56-A083-94982A22DEB4}" sibTransId="{18AE7FD6-92E9-4644-B629-5D81D43F9949}"/>
    <dgm:cxn modelId="{1AC78D5D-E258-4FD9-8C85-74C2C1E3B301}" type="presOf" srcId="{49098C3A-833C-4C26-93CF-8F527B373A09}" destId="{C527CE5B-85E2-4D7B-96AF-9F8D50C4D2C4}" srcOrd="0" destOrd="0" presId="urn:microsoft.com/office/officeart/2005/8/layout/hierarchy1"/>
    <dgm:cxn modelId="{13602E68-5A5B-4E5E-9984-7B8CC53E8EA1}" type="presOf" srcId="{8C027314-5FE2-4A5B-8738-03A4DF0E8D8E}" destId="{7719AD76-4E33-4B16-A13D-853048EE0D26}" srcOrd="0" destOrd="0" presId="urn:microsoft.com/office/officeart/2005/8/layout/hierarchy1"/>
    <dgm:cxn modelId="{D31E646C-334A-42AA-89D2-04A8820A0343}" type="presOf" srcId="{9E26AF72-9CB7-41F8-BE76-125AD2239389}" destId="{9999193C-04F9-4846-85FC-DF1B6B33C5AF}" srcOrd="0" destOrd="0" presId="urn:microsoft.com/office/officeart/2005/8/layout/hierarchy1"/>
    <dgm:cxn modelId="{7C3DC778-161B-4DB4-9556-4FF3A601CCF3}" type="presOf" srcId="{39AAD29D-817C-4B56-A083-94982A22DEB4}" destId="{314DD9A0-4003-406E-A261-CEEC6C615500}" srcOrd="0" destOrd="0" presId="urn:microsoft.com/office/officeart/2005/8/layout/hierarchy1"/>
    <dgm:cxn modelId="{F569B97E-D3C8-4F0B-A278-E44331EA17B8}" srcId="{F4747D71-4E5E-4AE2-8F51-083085C736B8}" destId="{CF329E03-AF57-4A74-9A37-F80839509590}" srcOrd="2" destOrd="0" parTransId="{46314642-8058-489C-BA85-618FEC65D11B}" sibTransId="{76EB091E-2279-4803-A92E-5BC62ABC0476}"/>
    <dgm:cxn modelId="{F8C3AC8C-EA2F-4154-87CC-00F6053E382F}" type="presOf" srcId="{46314642-8058-489C-BA85-618FEC65D11B}" destId="{6063ADEC-F3C5-4EB2-9019-FCE254E270D6}" srcOrd="0" destOrd="0" presId="urn:microsoft.com/office/officeart/2005/8/layout/hierarchy1"/>
    <dgm:cxn modelId="{D199908F-B27E-47E3-A138-A7FB4B22A0B7}" type="presOf" srcId="{1D5A937A-DA96-4950-B61D-7711841EF2FE}" destId="{2CD6F6F9-60B8-4A6C-96B3-A4DA374E467B}" srcOrd="0" destOrd="0" presId="urn:microsoft.com/office/officeart/2005/8/layout/hierarchy1"/>
    <dgm:cxn modelId="{6D786197-190C-4DD8-A35F-468882F58B67}" type="presOf" srcId="{61203A37-22F9-4A41-8D67-FDAA2F9B018A}" destId="{6B8EAE2D-8B64-4E61-8582-C91F78D2E6B0}" srcOrd="0" destOrd="0" presId="urn:microsoft.com/office/officeart/2005/8/layout/hierarchy1"/>
    <dgm:cxn modelId="{6746969D-22D2-4A78-93CD-59A8FAB8CF58}" type="presOf" srcId="{CF329E03-AF57-4A74-9A37-F80839509590}" destId="{8ACEEE52-8928-4241-BD18-7EFB4B604376}" srcOrd="0" destOrd="0" presId="urn:microsoft.com/office/officeart/2005/8/layout/hierarchy1"/>
    <dgm:cxn modelId="{BDEC6C9F-41BB-4BE4-9073-EC8BCCAF1434}" srcId="{F4747D71-4E5E-4AE2-8F51-083085C736B8}" destId="{A9555194-5484-4248-AE4F-DF67B52E5A62}" srcOrd="5" destOrd="0" parTransId="{23B14819-C967-4BCC-9C38-074971271F21}" sibTransId="{07C4D7F4-6B03-45DD-8B49-E14300FD83DE}"/>
    <dgm:cxn modelId="{611E769F-F143-4FE8-94EF-4FB8FF94091B}" type="presOf" srcId="{4D6BA0F4-8202-4E63-895E-814009CDC9A3}" destId="{56B10776-8707-4B75-A10C-9B03F5846208}" srcOrd="0" destOrd="0" presId="urn:microsoft.com/office/officeart/2005/8/layout/hierarchy1"/>
    <dgm:cxn modelId="{70BFADA3-7FAD-44BE-BBC2-2D9A56840A4B}" type="presOf" srcId="{F4747D71-4E5E-4AE2-8F51-083085C736B8}" destId="{D2476775-57F9-409B-A204-D2DC2583A8B7}" srcOrd="0" destOrd="0" presId="urn:microsoft.com/office/officeart/2005/8/layout/hierarchy1"/>
    <dgm:cxn modelId="{E9AA39A7-736F-4B97-B4D1-1D74749F5250}" type="presOf" srcId="{24138283-3975-4D7C-845D-2ABDB865936A}" destId="{8A05FB97-806D-4D33-9DC7-06ACA732BE34}" srcOrd="0" destOrd="0" presId="urn:microsoft.com/office/officeart/2005/8/layout/hierarchy1"/>
    <dgm:cxn modelId="{255F1AA8-81FC-4DEB-B6C1-E330A63AE9E4}" type="presOf" srcId="{568CEBAC-15B0-4A48-AC30-00CE7FCC074B}" destId="{7A85A057-FEDE-4722-848F-82C1DFF9CCDC}" srcOrd="0" destOrd="0" presId="urn:microsoft.com/office/officeart/2005/8/layout/hierarchy1"/>
    <dgm:cxn modelId="{9D4AE1AA-929B-48BC-98C8-46DDDFCF5E21}" type="presOf" srcId="{BE30F9B7-0C5B-41CB-AFB9-1248B24BE85D}" destId="{7AE7CF22-09D4-4952-A803-DC60126B7345}" srcOrd="0" destOrd="0" presId="urn:microsoft.com/office/officeart/2005/8/layout/hierarchy1"/>
    <dgm:cxn modelId="{167D03B1-D165-49F6-9B15-E288C5A4D4EC}" type="presOf" srcId="{A9555194-5484-4248-AE4F-DF67B52E5A62}" destId="{C5A98286-B788-4A64-AEC8-F16B196F4BE7}" srcOrd="0" destOrd="0" presId="urn:microsoft.com/office/officeart/2005/8/layout/hierarchy1"/>
    <dgm:cxn modelId="{1648DFB6-C444-4EE2-AB8C-68173C1924BA}" srcId="{4D6BA0F4-8202-4E63-895E-814009CDC9A3}" destId="{61203A37-22F9-4A41-8D67-FDAA2F9B018A}" srcOrd="2" destOrd="0" parTransId="{B8A19DB2-1F12-4CB7-A957-0DC0A79D71AA}" sibTransId="{A1D290FA-C48E-4C62-ADD7-0F2BB3D2B944}"/>
    <dgm:cxn modelId="{C336A0B9-8D96-4FFB-9791-F478ECCC9228}" type="presOf" srcId="{7F968DB3-47F8-4B33-9F76-691ADD4B8BCC}" destId="{6400F803-5718-43F5-AA5D-9304D9FB0008}" srcOrd="0" destOrd="0" presId="urn:microsoft.com/office/officeart/2005/8/layout/hierarchy1"/>
    <dgm:cxn modelId="{B66E1BC0-EE40-41B4-9E89-82B8B8EA71BD}" type="presOf" srcId="{1CC8E6F9-07A9-4876-AF2E-5C8BDEA8FB54}" destId="{A4EA540E-BD57-4CFE-A716-C06188F329CA}" srcOrd="0" destOrd="0" presId="urn:microsoft.com/office/officeart/2005/8/layout/hierarchy1"/>
    <dgm:cxn modelId="{3C4E03C8-DEDA-40B8-AE7D-B4643069DD3F}" type="presOf" srcId="{D45AE7BC-58B9-4FD0-B8EA-D355C24A9644}" destId="{D7827981-EDF8-491B-B67D-5D9D3899B78A}" srcOrd="0" destOrd="0" presId="urn:microsoft.com/office/officeart/2005/8/layout/hierarchy1"/>
    <dgm:cxn modelId="{84C2A0C8-A824-49E1-9A85-BE8E49E78738}" type="presOf" srcId="{4BCBACEF-FB50-4133-BF5A-C8A4039C492E}" destId="{66362384-2882-44E1-8757-9292D8A99193}" srcOrd="0" destOrd="0" presId="urn:microsoft.com/office/officeart/2005/8/layout/hierarchy1"/>
    <dgm:cxn modelId="{2C9D5CD0-7333-4C33-9241-56CC990DD4CC}" srcId="{F4747D71-4E5E-4AE2-8F51-083085C736B8}" destId="{568CEBAC-15B0-4A48-AC30-00CE7FCC074B}" srcOrd="0" destOrd="0" parTransId="{D45AE7BC-58B9-4FD0-B8EA-D355C24A9644}" sibTransId="{5C2E1369-92BC-4DE9-9E73-AEE5276FCAE9}"/>
    <dgm:cxn modelId="{6E98A8DA-B9F2-42D2-8F06-66BAE9F01AC2}" type="presOf" srcId="{A8B610CC-ACF1-4A4C-A77B-E8F774C7E9BC}" destId="{935975F1-CEE0-49B7-A83D-D3C297F1764E}" srcOrd="0" destOrd="0" presId="urn:microsoft.com/office/officeart/2005/8/layout/hierarchy1"/>
    <dgm:cxn modelId="{C43BE3DC-9394-4578-BD33-41951C1AFCDB}" srcId="{4D6BA0F4-8202-4E63-895E-814009CDC9A3}" destId="{BE30F9B7-0C5B-41CB-AFB9-1248B24BE85D}" srcOrd="0" destOrd="0" parTransId="{1CC8E6F9-07A9-4876-AF2E-5C8BDEA8FB54}" sibTransId="{3140D56A-79DD-46E2-92FF-E8340BC044F7}"/>
    <dgm:cxn modelId="{0C1C0AFE-BEED-4D9B-BD69-DFF5BEE55182}" srcId="{49098C3A-833C-4C26-93CF-8F527B373A09}" destId="{FE193FB5-45A4-4314-AFEC-1F53CAE7083A}" srcOrd="0" destOrd="0" parTransId="{1D5A937A-DA96-4950-B61D-7711841EF2FE}" sibTransId="{A839B15E-AD12-4920-BDD5-74286BFEEC33}"/>
    <dgm:cxn modelId="{4EF0974E-35C7-49AD-8422-8EA3DFFBC257}" type="presParOf" srcId="{8CA14840-2080-4A9B-AA59-552834A3F7F8}" destId="{2E7020F3-8F8F-4FC7-98E8-9816EA69159E}" srcOrd="0" destOrd="0" presId="urn:microsoft.com/office/officeart/2005/8/layout/hierarchy1"/>
    <dgm:cxn modelId="{A2044D4F-64D9-4F06-B284-C7A3C2F0EEFE}" type="presParOf" srcId="{2E7020F3-8F8F-4FC7-98E8-9816EA69159E}" destId="{551306C3-664E-43BE-B4E9-DDE1A659ED00}" srcOrd="0" destOrd="0" presId="urn:microsoft.com/office/officeart/2005/8/layout/hierarchy1"/>
    <dgm:cxn modelId="{66306008-B61E-456D-B308-562D97A9372C}" type="presParOf" srcId="{551306C3-664E-43BE-B4E9-DDE1A659ED00}" destId="{3A7BB0D0-F78E-4434-9114-393A68962C26}" srcOrd="0" destOrd="0" presId="urn:microsoft.com/office/officeart/2005/8/layout/hierarchy1"/>
    <dgm:cxn modelId="{A875E6F9-31CA-432C-A8FA-F641BB838A5B}" type="presParOf" srcId="{551306C3-664E-43BE-B4E9-DDE1A659ED00}" destId="{56B10776-8707-4B75-A10C-9B03F5846208}" srcOrd="1" destOrd="0" presId="urn:microsoft.com/office/officeart/2005/8/layout/hierarchy1"/>
    <dgm:cxn modelId="{821FA6C7-F02F-4ED1-8AA9-0EDE6CBF1EF3}" type="presParOf" srcId="{2E7020F3-8F8F-4FC7-98E8-9816EA69159E}" destId="{FA108C77-30DA-4166-AC08-035DAE73904B}" srcOrd="1" destOrd="0" presId="urn:microsoft.com/office/officeart/2005/8/layout/hierarchy1"/>
    <dgm:cxn modelId="{92E37A88-2127-41D7-ACD8-D3BD25A03905}" type="presParOf" srcId="{FA108C77-30DA-4166-AC08-035DAE73904B}" destId="{A4EA540E-BD57-4CFE-A716-C06188F329CA}" srcOrd="0" destOrd="0" presId="urn:microsoft.com/office/officeart/2005/8/layout/hierarchy1"/>
    <dgm:cxn modelId="{42E95072-A1AF-4E08-8419-3DF823340E4A}" type="presParOf" srcId="{FA108C77-30DA-4166-AC08-035DAE73904B}" destId="{CC1AA1DD-F9D4-4516-B28E-C1A43EE63E6F}" srcOrd="1" destOrd="0" presId="urn:microsoft.com/office/officeart/2005/8/layout/hierarchy1"/>
    <dgm:cxn modelId="{6B38DCD3-721F-430C-BBC4-8BC277497EFD}" type="presParOf" srcId="{CC1AA1DD-F9D4-4516-B28E-C1A43EE63E6F}" destId="{CD1BBA5D-1968-4D12-8CFA-442A2686593E}" srcOrd="0" destOrd="0" presId="urn:microsoft.com/office/officeart/2005/8/layout/hierarchy1"/>
    <dgm:cxn modelId="{5E55D605-806D-49B1-AC67-442C707D160F}" type="presParOf" srcId="{CD1BBA5D-1968-4D12-8CFA-442A2686593E}" destId="{9DA49D85-D322-4999-8ABF-577288B09AFD}" srcOrd="0" destOrd="0" presId="urn:microsoft.com/office/officeart/2005/8/layout/hierarchy1"/>
    <dgm:cxn modelId="{CE8BE0A1-501C-427C-B6D7-D43332FADBEB}" type="presParOf" srcId="{CD1BBA5D-1968-4D12-8CFA-442A2686593E}" destId="{7AE7CF22-09D4-4952-A803-DC60126B7345}" srcOrd="1" destOrd="0" presId="urn:microsoft.com/office/officeart/2005/8/layout/hierarchy1"/>
    <dgm:cxn modelId="{71C554C0-802B-4B51-960D-1A9A563E4A7C}" type="presParOf" srcId="{CC1AA1DD-F9D4-4516-B28E-C1A43EE63E6F}" destId="{500A1DF5-799B-43F5-95E4-D551C3527E71}" srcOrd="1" destOrd="0" presId="urn:microsoft.com/office/officeart/2005/8/layout/hierarchy1"/>
    <dgm:cxn modelId="{052DC5EB-6987-44D8-99AD-65BF8FD693D7}" type="presParOf" srcId="{FA108C77-30DA-4166-AC08-035DAE73904B}" destId="{472D0AC9-A4EB-485F-928C-C80EEB6688B7}" srcOrd="2" destOrd="0" presId="urn:microsoft.com/office/officeart/2005/8/layout/hierarchy1"/>
    <dgm:cxn modelId="{89D41990-8008-44AD-8EC9-C9FB446B4706}" type="presParOf" srcId="{FA108C77-30DA-4166-AC08-035DAE73904B}" destId="{0FA862F4-269A-403A-816F-7295140BF1E6}" srcOrd="3" destOrd="0" presId="urn:microsoft.com/office/officeart/2005/8/layout/hierarchy1"/>
    <dgm:cxn modelId="{D2CCE094-1C60-42FC-87D4-9D99B18F20C1}" type="presParOf" srcId="{0FA862F4-269A-403A-816F-7295140BF1E6}" destId="{F2D1B4DA-C5CF-46A4-B85E-BD9CA074A9D1}" srcOrd="0" destOrd="0" presId="urn:microsoft.com/office/officeart/2005/8/layout/hierarchy1"/>
    <dgm:cxn modelId="{2025B5F5-7C89-4B47-B684-996BF92210EE}" type="presParOf" srcId="{F2D1B4DA-C5CF-46A4-B85E-BD9CA074A9D1}" destId="{060F5F11-8A20-431F-8AA9-31BFB0EF31C8}" srcOrd="0" destOrd="0" presId="urn:microsoft.com/office/officeart/2005/8/layout/hierarchy1"/>
    <dgm:cxn modelId="{78511235-CC5F-4F0E-822C-C405C915944D}" type="presParOf" srcId="{F2D1B4DA-C5CF-46A4-B85E-BD9CA074A9D1}" destId="{D2476775-57F9-409B-A204-D2DC2583A8B7}" srcOrd="1" destOrd="0" presId="urn:microsoft.com/office/officeart/2005/8/layout/hierarchy1"/>
    <dgm:cxn modelId="{7903BF39-FD23-49A6-AAEB-4FB66B0927E5}" type="presParOf" srcId="{0FA862F4-269A-403A-816F-7295140BF1E6}" destId="{7E1C809A-7DD3-47B2-BA82-881FC1CCD1E6}" srcOrd="1" destOrd="0" presId="urn:microsoft.com/office/officeart/2005/8/layout/hierarchy1"/>
    <dgm:cxn modelId="{AA76BE0D-13CE-4FF2-AC23-513C052AFCB0}" type="presParOf" srcId="{7E1C809A-7DD3-47B2-BA82-881FC1CCD1E6}" destId="{D7827981-EDF8-491B-B67D-5D9D3899B78A}" srcOrd="0" destOrd="0" presId="urn:microsoft.com/office/officeart/2005/8/layout/hierarchy1"/>
    <dgm:cxn modelId="{E7A60608-C7F2-4F99-8E56-F398A739A292}" type="presParOf" srcId="{7E1C809A-7DD3-47B2-BA82-881FC1CCD1E6}" destId="{7C0A6A3A-939C-4EA6-A48F-6240809C735E}" srcOrd="1" destOrd="0" presId="urn:microsoft.com/office/officeart/2005/8/layout/hierarchy1"/>
    <dgm:cxn modelId="{4D04BA1C-D74D-45DF-933E-CB5E3E85C469}" type="presParOf" srcId="{7C0A6A3A-939C-4EA6-A48F-6240809C735E}" destId="{B819CA13-5B22-40E1-BBB0-257834CAEB24}" srcOrd="0" destOrd="0" presId="urn:microsoft.com/office/officeart/2005/8/layout/hierarchy1"/>
    <dgm:cxn modelId="{ED3814B2-105C-4D27-8CB0-6EC629D95B4B}" type="presParOf" srcId="{B819CA13-5B22-40E1-BBB0-257834CAEB24}" destId="{3F5591E2-6E9F-4846-91C8-0B8364B892DB}" srcOrd="0" destOrd="0" presId="urn:microsoft.com/office/officeart/2005/8/layout/hierarchy1"/>
    <dgm:cxn modelId="{21E85261-804C-4EA3-BEC7-8CC86185D4BE}" type="presParOf" srcId="{B819CA13-5B22-40E1-BBB0-257834CAEB24}" destId="{7A85A057-FEDE-4722-848F-82C1DFF9CCDC}" srcOrd="1" destOrd="0" presId="urn:microsoft.com/office/officeart/2005/8/layout/hierarchy1"/>
    <dgm:cxn modelId="{62ED6E8B-8170-4E12-9502-5B6E6F68BEC9}" type="presParOf" srcId="{7C0A6A3A-939C-4EA6-A48F-6240809C735E}" destId="{62785D74-F12A-4E93-9186-D0E26806293A}" srcOrd="1" destOrd="0" presId="urn:microsoft.com/office/officeart/2005/8/layout/hierarchy1"/>
    <dgm:cxn modelId="{CCEE05DB-C3E4-419D-AA1F-250DA77ACA6A}" type="presParOf" srcId="{62785D74-F12A-4E93-9186-D0E26806293A}" destId="{B770D61B-3DB2-4111-AF18-4B75D8CAEC92}" srcOrd="0" destOrd="0" presId="urn:microsoft.com/office/officeart/2005/8/layout/hierarchy1"/>
    <dgm:cxn modelId="{1EED46F0-9406-4E86-8F0E-B4F0434BEF80}" type="presParOf" srcId="{62785D74-F12A-4E93-9186-D0E26806293A}" destId="{B4B184C3-7BD3-4A3F-A1D5-CE8F45912667}" srcOrd="1" destOrd="0" presId="urn:microsoft.com/office/officeart/2005/8/layout/hierarchy1"/>
    <dgm:cxn modelId="{F3C21C4B-CFB7-4909-8BBF-5BFA6ADA2508}" type="presParOf" srcId="{B4B184C3-7BD3-4A3F-A1D5-CE8F45912667}" destId="{DD96F180-AD7B-43DC-9A95-138A1085B476}" srcOrd="0" destOrd="0" presId="urn:microsoft.com/office/officeart/2005/8/layout/hierarchy1"/>
    <dgm:cxn modelId="{80BCCC8B-F15F-4106-8309-5A504E488512}" type="presParOf" srcId="{DD96F180-AD7B-43DC-9A95-138A1085B476}" destId="{10FF9885-6787-4DE9-819E-28EB861AEC91}" srcOrd="0" destOrd="0" presId="urn:microsoft.com/office/officeart/2005/8/layout/hierarchy1"/>
    <dgm:cxn modelId="{C698C7F8-9535-4B0D-9BF7-A343CB05CC20}" type="presParOf" srcId="{DD96F180-AD7B-43DC-9A95-138A1085B476}" destId="{6400F803-5718-43F5-AA5D-9304D9FB0008}" srcOrd="1" destOrd="0" presId="urn:microsoft.com/office/officeart/2005/8/layout/hierarchy1"/>
    <dgm:cxn modelId="{64068FB2-C1A8-45E1-93A0-D0A0B9CF09BA}" type="presParOf" srcId="{B4B184C3-7BD3-4A3F-A1D5-CE8F45912667}" destId="{22E474FE-8E9F-4F08-B714-E028877A4084}" srcOrd="1" destOrd="0" presId="urn:microsoft.com/office/officeart/2005/8/layout/hierarchy1"/>
    <dgm:cxn modelId="{EF185721-BF77-433A-9021-43BBE45ECC5A}" type="presParOf" srcId="{7E1C809A-7DD3-47B2-BA82-881FC1CCD1E6}" destId="{314DD9A0-4003-406E-A261-CEEC6C615500}" srcOrd="2" destOrd="0" presId="urn:microsoft.com/office/officeart/2005/8/layout/hierarchy1"/>
    <dgm:cxn modelId="{5C009B22-E394-4240-BA8E-8D18ED53C114}" type="presParOf" srcId="{7E1C809A-7DD3-47B2-BA82-881FC1CCD1E6}" destId="{4A718097-4BE4-4E4C-BA4C-6A2686CF0401}" srcOrd="3" destOrd="0" presId="urn:microsoft.com/office/officeart/2005/8/layout/hierarchy1"/>
    <dgm:cxn modelId="{AE8DBA5F-6A68-44AC-BC9F-71A625E727B9}" type="presParOf" srcId="{4A718097-4BE4-4E4C-BA4C-6A2686CF0401}" destId="{52873ED5-3DA3-4EE3-9478-EABF6DB59097}" srcOrd="0" destOrd="0" presId="urn:microsoft.com/office/officeart/2005/8/layout/hierarchy1"/>
    <dgm:cxn modelId="{5A75976E-7C3C-44AE-B612-22C3D575B12A}" type="presParOf" srcId="{52873ED5-3DA3-4EE3-9478-EABF6DB59097}" destId="{E588BC56-C0BC-452A-A5B9-FF88939EFDFB}" srcOrd="0" destOrd="0" presId="urn:microsoft.com/office/officeart/2005/8/layout/hierarchy1"/>
    <dgm:cxn modelId="{687A223B-DD36-41D7-BC74-BB45AB07032B}" type="presParOf" srcId="{52873ED5-3DA3-4EE3-9478-EABF6DB59097}" destId="{66362384-2882-44E1-8757-9292D8A99193}" srcOrd="1" destOrd="0" presId="urn:microsoft.com/office/officeart/2005/8/layout/hierarchy1"/>
    <dgm:cxn modelId="{B74D6076-3857-4A10-997A-7C0607F4ED73}" type="presParOf" srcId="{4A718097-4BE4-4E4C-BA4C-6A2686CF0401}" destId="{A659D1DA-F0D3-40CA-9BC3-1F950A00B1D5}" srcOrd="1" destOrd="0" presId="urn:microsoft.com/office/officeart/2005/8/layout/hierarchy1"/>
    <dgm:cxn modelId="{176CECE0-0199-4A34-AAEB-73B2F22F4DC2}" type="presParOf" srcId="{7E1C809A-7DD3-47B2-BA82-881FC1CCD1E6}" destId="{6063ADEC-F3C5-4EB2-9019-FCE254E270D6}" srcOrd="4" destOrd="0" presId="urn:microsoft.com/office/officeart/2005/8/layout/hierarchy1"/>
    <dgm:cxn modelId="{6B14D173-2833-4C3E-948F-2313AC69C778}" type="presParOf" srcId="{7E1C809A-7DD3-47B2-BA82-881FC1CCD1E6}" destId="{692D2BE4-AE34-4705-8FC6-4911F80F74B8}" srcOrd="5" destOrd="0" presId="urn:microsoft.com/office/officeart/2005/8/layout/hierarchy1"/>
    <dgm:cxn modelId="{ADE4123B-78C0-4575-9D36-E2DAA1B8C99B}" type="presParOf" srcId="{692D2BE4-AE34-4705-8FC6-4911F80F74B8}" destId="{11343A30-0983-4217-AF65-83C0A45F59AF}" srcOrd="0" destOrd="0" presId="urn:microsoft.com/office/officeart/2005/8/layout/hierarchy1"/>
    <dgm:cxn modelId="{244897DE-F326-4D77-AEA2-518026512670}" type="presParOf" srcId="{11343A30-0983-4217-AF65-83C0A45F59AF}" destId="{7BBB6A5B-84FC-49C4-8D5B-D9795556FE19}" srcOrd="0" destOrd="0" presId="urn:microsoft.com/office/officeart/2005/8/layout/hierarchy1"/>
    <dgm:cxn modelId="{C601EC2F-3B20-4467-8FFE-9167F782CF09}" type="presParOf" srcId="{11343A30-0983-4217-AF65-83C0A45F59AF}" destId="{8ACEEE52-8928-4241-BD18-7EFB4B604376}" srcOrd="1" destOrd="0" presId="urn:microsoft.com/office/officeart/2005/8/layout/hierarchy1"/>
    <dgm:cxn modelId="{D859ABE3-1095-471A-8A23-1DE812A383B0}" type="presParOf" srcId="{692D2BE4-AE34-4705-8FC6-4911F80F74B8}" destId="{79C12024-77D4-4543-AEBC-0323D2185B6F}" srcOrd="1" destOrd="0" presId="urn:microsoft.com/office/officeart/2005/8/layout/hierarchy1"/>
    <dgm:cxn modelId="{6A6D7925-0E68-4404-8359-9919F554FCD5}" type="presParOf" srcId="{7E1C809A-7DD3-47B2-BA82-881FC1CCD1E6}" destId="{7719AD76-4E33-4B16-A13D-853048EE0D26}" srcOrd="6" destOrd="0" presId="urn:microsoft.com/office/officeart/2005/8/layout/hierarchy1"/>
    <dgm:cxn modelId="{5175716E-16B8-437E-A4E7-33046D5788C4}" type="presParOf" srcId="{7E1C809A-7DD3-47B2-BA82-881FC1CCD1E6}" destId="{A47322A5-F6C1-4B71-9A16-CBB3740ED6CB}" srcOrd="7" destOrd="0" presId="urn:microsoft.com/office/officeart/2005/8/layout/hierarchy1"/>
    <dgm:cxn modelId="{E880524D-C4FA-47F6-AE8A-0E7F9FF3E6B2}" type="presParOf" srcId="{A47322A5-F6C1-4B71-9A16-CBB3740ED6CB}" destId="{9F82C5FA-4C44-4CC3-B5BE-B0E6D0B99B18}" srcOrd="0" destOrd="0" presId="urn:microsoft.com/office/officeart/2005/8/layout/hierarchy1"/>
    <dgm:cxn modelId="{C2BBCA9E-65D9-4225-B74F-14DB77B4842A}" type="presParOf" srcId="{9F82C5FA-4C44-4CC3-B5BE-B0E6D0B99B18}" destId="{74F4525A-4A58-46C4-BD46-F46043243533}" srcOrd="0" destOrd="0" presId="urn:microsoft.com/office/officeart/2005/8/layout/hierarchy1"/>
    <dgm:cxn modelId="{E41C3153-E354-4073-A815-C6E5C9B37DF4}" type="presParOf" srcId="{9F82C5FA-4C44-4CC3-B5BE-B0E6D0B99B18}" destId="{C527CE5B-85E2-4D7B-96AF-9F8D50C4D2C4}" srcOrd="1" destOrd="0" presId="urn:microsoft.com/office/officeart/2005/8/layout/hierarchy1"/>
    <dgm:cxn modelId="{DB285E85-AEDB-46C8-9582-0396CB35A987}" type="presParOf" srcId="{A47322A5-F6C1-4B71-9A16-CBB3740ED6CB}" destId="{2CDE6E9D-BB81-464B-B0F1-0F520987E0CE}" srcOrd="1" destOrd="0" presId="urn:microsoft.com/office/officeart/2005/8/layout/hierarchy1"/>
    <dgm:cxn modelId="{9AECCEBB-FA38-4F75-A0C4-003CC28C286E}" type="presParOf" srcId="{2CDE6E9D-BB81-464B-B0F1-0F520987E0CE}" destId="{2CD6F6F9-60B8-4A6C-96B3-A4DA374E467B}" srcOrd="0" destOrd="0" presId="urn:microsoft.com/office/officeart/2005/8/layout/hierarchy1"/>
    <dgm:cxn modelId="{0640B3E9-8A5D-4212-BE08-80600B49F34B}" type="presParOf" srcId="{2CDE6E9D-BB81-464B-B0F1-0F520987E0CE}" destId="{BCCA74FC-8A42-4C65-B898-FE887D23822B}" srcOrd="1" destOrd="0" presId="urn:microsoft.com/office/officeart/2005/8/layout/hierarchy1"/>
    <dgm:cxn modelId="{87968924-8B9F-4AEF-BA58-E4B3798D8A78}" type="presParOf" srcId="{BCCA74FC-8A42-4C65-B898-FE887D23822B}" destId="{66EEE1BD-E80D-4F94-AD3B-A0127BA4096B}" srcOrd="0" destOrd="0" presId="urn:microsoft.com/office/officeart/2005/8/layout/hierarchy1"/>
    <dgm:cxn modelId="{50300D9A-8280-45E3-9E9F-20CC6F6D24FB}" type="presParOf" srcId="{66EEE1BD-E80D-4F94-AD3B-A0127BA4096B}" destId="{0D0E2614-1477-4791-99A8-038626143D75}" srcOrd="0" destOrd="0" presId="urn:microsoft.com/office/officeart/2005/8/layout/hierarchy1"/>
    <dgm:cxn modelId="{C26FDC11-D21E-49CB-BD82-94C24A115791}" type="presParOf" srcId="{66EEE1BD-E80D-4F94-AD3B-A0127BA4096B}" destId="{9496EB1E-2F2C-4E87-A065-92D81DD865A8}" srcOrd="1" destOrd="0" presId="urn:microsoft.com/office/officeart/2005/8/layout/hierarchy1"/>
    <dgm:cxn modelId="{99F6BFBF-F950-4935-935B-550974EF0A58}" type="presParOf" srcId="{BCCA74FC-8A42-4C65-B898-FE887D23822B}" destId="{EACCBE13-CA58-475B-887C-5CBFAFDD85BF}" srcOrd="1" destOrd="0" presId="urn:microsoft.com/office/officeart/2005/8/layout/hierarchy1"/>
    <dgm:cxn modelId="{FA69AFBE-6332-4ADC-8B0E-C41C89456414}" type="presParOf" srcId="{7E1C809A-7DD3-47B2-BA82-881FC1CCD1E6}" destId="{8A05FB97-806D-4D33-9DC7-06ACA732BE34}" srcOrd="8" destOrd="0" presId="urn:microsoft.com/office/officeart/2005/8/layout/hierarchy1"/>
    <dgm:cxn modelId="{8594B1E8-9C62-4285-AEF5-2ABACFA1E8F3}" type="presParOf" srcId="{7E1C809A-7DD3-47B2-BA82-881FC1CCD1E6}" destId="{64DC28A0-8351-47DA-AC13-AE867A4A18AA}" srcOrd="9" destOrd="0" presId="urn:microsoft.com/office/officeart/2005/8/layout/hierarchy1"/>
    <dgm:cxn modelId="{AEA31B2C-F937-4E87-A1CB-50AC82063E73}" type="presParOf" srcId="{64DC28A0-8351-47DA-AC13-AE867A4A18AA}" destId="{B02389AB-E591-4FDB-AF52-8898C8CD5C91}" srcOrd="0" destOrd="0" presId="urn:microsoft.com/office/officeart/2005/8/layout/hierarchy1"/>
    <dgm:cxn modelId="{C2508310-CF4E-4862-BEA3-4418295EAD0A}" type="presParOf" srcId="{B02389AB-E591-4FDB-AF52-8898C8CD5C91}" destId="{D7528C4D-CB79-433F-91B7-6562A48CB135}" srcOrd="0" destOrd="0" presId="urn:microsoft.com/office/officeart/2005/8/layout/hierarchy1"/>
    <dgm:cxn modelId="{5B43BC92-1ADC-40DD-9CAE-DFDEC5C9AD7C}" type="presParOf" srcId="{B02389AB-E591-4FDB-AF52-8898C8CD5C91}" destId="{935975F1-CEE0-49B7-A83D-D3C297F1764E}" srcOrd="1" destOrd="0" presId="urn:microsoft.com/office/officeart/2005/8/layout/hierarchy1"/>
    <dgm:cxn modelId="{B698D747-B6B1-4BA4-A5E3-DA3DCE7A6056}" type="presParOf" srcId="{64DC28A0-8351-47DA-AC13-AE867A4A18AA}" destId="{45FECDA2-EEB3-4EF7-BAB0-D91EBBE39A50}" srcOrd="1" destOrd="0" presId="urn:microsoft.com/office/officeart/2005/8/layout/hierarchy1"/>
    <dgm:cxn modelId="{525ACB90-580C-4B12-8A58-5408424320A2}" type="presParOf" srcId="{45FECDA2-EEB3-4EF7-BAB0-D91EBBE39A50}" destId="{9999193C-04F9-4846-85FC-DF1B6B33C5AF}" srcOrd="0" destOrd="0" presId="urn:microsoft.com/office/officeart/2005/8/layout/hierarchy1"/>
    <dgm:cxn modelId="{53CFDF17-8680-4F3D-876E-3A037E3F9A90}" type="presParOf" srcId="{45FECDA2-EEB3-4EF7-BAB0-D91EBBE39A50}" destId="{67A7B34E-446C-4941-9FF8-4E82941BB930}" srcOrd="1" destOrd="0" presId="urn:microsoft.com/office/officeart/2005/8/layout/hierarchy1"/>
    <dgm:cxn modelId="{9F350B76-1180-4CF6-B524-4BF94D72EC4C}" type="presParOf" srcId="{67A7B34E-446C-4941-9FF8-4E82941BB930}" destId="{1DED9877-ACAC-4EB5-8053-BAF9592FD08C}" srcOrd="0" destOrd="0" presId="urn:microsoft.com/office/officeart/2005/8/layout/hierarchy1"/>
    <dgm:cxn modelId="{8A279667-A842-49A2-BC73-BD55F35A474C}" type="presParOf" srcId="{1DED9877-ACAC-4EB5-8053-BAF9592FD08C}" destId="{D0AB5DB7-7E05-4CCB-938A-6D0AB6B9D66D}" srcOrd="0" destOrd="0" presId="urn:microsoft.com/office/officeart/2005/8/layout/hierarchy1"/>
    <dgm:cxn modelId="{CF15FCE4-C6B0-4A94-8732-D7F7077E2019}" type="presParOf" srcId="{1DED9877-ACAC-4EB5-8053-BAF9592FD08C}" destId="{CD97080E-A981-4856-93AA-0B5D6A4E1B6E}" srcOrd="1" destOrd="0" presId="urn:microsoft.com/office/officeart/2005/8/layout/hierarchy1"/>
    <dgm:cxn modelId="{CB5B3083-241B-4E26-843F-A6E2B7058731}" type="presParOf" srcId="{67A7B34E-446C-4941-9FF8-4E82941BB930}" destId="{6A2B624F-5C64-41E0-99FA-4C17BE77CE72}" srcOrd="1" destOrd="0" presId="urn:microsoft.com/office/officeart/2005/8/layout/hierarchy1"/>
    <dgm:cxn modelId="{DD5BFA08-FFA4-4B59-8706-5D124F77EDB5}" type="presParOf" srcId="{7E1C809A-7DD3-47B2-BA82-881FC1CCD1E6}" destId="{0C801DA8-3B7E-41FA-B7F3-1929904C0183}" srcOrd="10" destOrd="0" presId="urn:microsoft.com/office/officeart/2005/8/layout/hierarchy1"/>
    <dgm:cxn modelId="{6CECF64D-2492-47B2-BFC2-68D12770375A}" type="presParOf" srcId="{7E1C809A-7DD3-47B2-BA82-881FC1CCD1E6}" destId="{B2779DC1-9C5D-4AD2-9BAE-FE4F068AD26A}" srcOrd="11" destOrd="0" presId="urn:microsoft.com/office/officeart/2005/8/layout/hierarchy1"/>
    <dgm:cxn modelId="{71EFB988-C658-4D10-B81D-BEC95E14DC5F}" type="presParOf" srcId="{B2779DC1-9C5D-4AD2-9BAE-FE4F068AD26A}" destId="{9053B921-6AC6-41D5-8F36-C23FF68537B1}" srcOrd="0" destOrd="0" presId="urn:microsoft.com/office/officeart/2005/8/layout/hierarchy1"/>
    <dgm:cxn modelId="{069DBFA7-9FB2-47D7-A655-44CC7C3A6EE0}" type="presParOf" srcId="{9053B921-6AC6-41D5-8F36-C23FF68537B1}" destId="{26B36A21-F7A1-4712-A309-576B8FB6C4FE}" srcOrd="0" destOrd="0" presId="urn:microsoft.com/office/officeart/2005/8/layout/hierarchy1"/>
    <dgm:cxn modelId="{998C8DB1-19E8-4C3F-AE1D-228D3C549541}" type="presParOf" srcId="{9053B921-6AC6-41D5-8F36-C23FF68537B1}" destId="{C5A98286-B788-4A64-AEC8-F16B196F4BE7}" srcOrd="1" destOrd="0" presId="urn:microsoft.com/office/officeart/2005/8/layout/hierarchy1"/>
    <dgm:cxn modelId="{3AD575BB-E080-484C-8823-1BA925A4162F}" type="presParOf" srcId="{B2779DC1-9C5D-4AD2-9BAE-FE4F068AD26A}" destId="{7F1E442F-5D93-4829-94C5-CBD66FCF1D66}" srcOrd="1" destOrd="0" presId="urn:microsoft.com/office/officeart/2005/8/layout/hierarchy1"/>
    <dgm:cxn modelId="{5C65DA41-F97F-4720-AD24-4F0452D95249}" type="presParOf" srcId="{FA108C77-30DA-4166-AC08-035DAE73904B}" destId="{EC98BBB9-A30C-49FC-9325-E028B03DD36B}" srcOrd="4" destOrd="0" presId="urn:microsoft.com/office/officeart/2005/8/layout/hierarchy1"/>
    <dgm:cxn modelId="{208581B3-6FB2-4312-9A21-56048AE90C61}" type="presParOf" srcId="{FA108C77-30DA-4166-AC08-035DAE73904B}" destId="{30F4F9BB-8C56-430E-A8E9-E800FEF5CA9E}" srcOrd="5" destOrd="0" presId="urn:microsoft.com/office/officeart/2005/8/layout/hierarchy1"/>
    <dgm:cxn modelId="{49A5F6E9-1B32-4DED-B4EA-AE31EDDE7651}" type="presParOf" srcId="{30F4F9BB-8C56-430E-A8E9-E800FEF5CA9E}" destId="{2E98D8AA-858B-4D38-B16E-D0FC920F2CAF}" srcOrd="0" destOrd="0" presId="urn:microsoft.com/office/officeart/2005/8/layout/hierarchy1"/>
    <dgm:cxn modelId="{8784A267-46C3-4631-AB54-1A725C68B242}" type="presParOf" srcId="{2E98D8AA-858B-4D38-B16E-D0FC920F2CAF}" destId="{88F89A13-89FF-4C88-90EC-269181672B9F}" srcOrd="0" destOrd="0" presId="urn:microsoft.com/office/officeart/2005/8/layout/hierarchy1"/>
    <dgm:cxn modelId="{2501DE37-6F0B-439D-AEC9-05D8A0EFC6D5}" type="presParOf" srcId="{2E98D8AA-858B-4D38-B16E-D0FC920F2CAF}" destId="{6B8EAE2D-8B64-4E61-8582-C91F78D2E6B0}" srcOrd="1" destOrd="0" presId="urn:microsoft.com/office/officeart/2005/8/layout/hierarchy1"/>
    <dgm:cxn modelId="{9989C639-6F73-4BDF-8C0B-334C1E8247CF}" type="presParOf" srcId="{30F4F9BB-8C56-430E-A8E9-E800FEF5CA9E}" destId="{4A56BA9B-7C68-4D2C-862B-0A0AFFEA0F7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8DFEC-36DC-4024-A214-187564568836}">
      <dsp:nvSpPr>
        <dsp:cNvPr id="0" name=""/>
        <dsp:cNvSpPr/>
      </dsp:nvSpPr>
      <dsp:spPr>
        <a:xfrm>
          <a:off x="5449760" y="1590319"/>
          <a:ext cx="4787246" cy="379715"/>
        </a:xfrm>
        <a:custGeom>
          <a:avLst/>
          <a:gdLst/>
          <a:ahLst/>
          <a:cxnLst/>
          <a:rect l="0" t="0" r="0" b="0"/>
          <a:pathLst>
            <a:path>
              <a:moveTo>
                <a:pt x="0" y="0"/>
              </a:moveTo>
              <a:lnTo>
                <a:pt x="0" y="258765"/>
              </a:lnTo>
              <a:lnTo>
                <a:pt x="4787246" y="258765"/>
              </a:lnTo>
              <a:lnTo>
                <a:pt x="4787246" y="379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B35292-2072-47AE-9C16-AC1301FCBF53}">
      <dsp:nvSpPr>
        <dsp:cNvPr id="0" name=""/>
        <dsp:cNvSpPr/>
      </dsp:nvSpPr>
      <dsp:spPr>
        <a:xfrm>
          <a:off x="5449760" y="1590319"/>
          <a:ext cx="3191497" cy="379715"/>
        </a:xfrm>
        <a:custGeom>
          <a:avLst/>
          <a:gdLst/>
          <a:ahLst/>
          <a:cxnLst/>
          <a:rect l="0" t="0" r="0" b="0"/>
          <a:pathLst>
            <a:path>
              <a:moveTo>
                <a:pt x="0" y="0"/>
              </a:moveTo>
              <a:lnTo>
                <a:pt x="0" y="258765"/>
              </a:lnTo>
              <a:lnTo>
                <a:pt x="3191497" y="258765"/>
              </a:lnTo>
              <a:lnTo>
                <a:pt x="3191497" y="379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921A1-A7F6-4624-8AFC-9CC553BE2E52}">
      <dsp:nvSpPr>
        <dsp:cNvPr id="0" name=""/>
        <dsp:cNvSpPr/>
      </dsp:nvSpPr>
      <dsp:spPr>
        <a:xfrm>
          <a:off x="5449760" y="1590319"/>
          <a:ext cx="1595748" cy="379715"/>
        </a:xfrm>
        <a:custGeom>
          <a:avLst/>
          <a:gdLst/>
          <a:ahLst/>
          <a:cxnLst/>
          <a:rect l="0" t="0" r="0" b="0"/>
          <a:pathLst>
            <a:path>
              <a:moveTo>
                <a:pt x="0" y="0"/>
              </a:moveTo>
              <a:lnTo>
                <a:pt x="0" y="258765"/>
              </a:lnTo>
              <a:lnTo>
                <a:pt x="1595748" y="258765"/>
              </a:lnTo>
              <a:lnTo>
                <a:pt x="1595748" y="379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1A8D07-BF0E-4F1D-98AF-BE6F99DB371D}">
      <dsp:nvSpPr>
        <dsp:cNvPr id="0" name=""/>
        <dsp:cNvSpPr/>
      </dsp:nvSpPr>
      <dsp:spPr>
        <a:xfrm>
          <a:off x="5404040" y="1590319"/>
          <a:ext cx="91440" cy="379715"/>
        </a:xfrm>
        <a:custGeom>
          <a:avLst/>
          <a:gdLst/>
          <a:ahLst/>
          <a:cxnLst/>
          <a:rect l="0" t="0" r="0" b="0"/>
          <a:pathLst>
            <a:path>
              <a:moveTo>
                <a:pt x="45720" y="0"/>
              </a:moveTo>
              <a:lnTo>
                <a:pt x="45720" y="379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3F8AB2-2E91-47BB-94B2-F386C3532169}">
      <dsp:nvSpPr>
        <dsp:cNvPr id="0" name=""/>
        <dsp:cNvSpPr/>
      </dsp:nvSpPr>
      <dsp:spPr>
        <a:xfrm>
          <a:off x="3854011" y="1590319"/>
          <a:ext cx="1595748" cy="379715"/>
        </a:xfrm>
        <a:custGeom>
          <a:avLst/>
          <a:gdLst/>
          <a:ahLst/>
          <a:cxnLst/>
          <a:rect l="0" t="0" r="0" b="0"/>
          <a:pathLst>
            <a:path>
              <a:moveTo>
                <a:pt x="1595748" y="0"/>
              </a:moveTo>
              <a:lnTo>
                <a:pt x="1595748" y="258765"/>
              </a:lnTo>
              <a:lnTo>
                <a:pt x="0" y="258765"/>
              </a:lnTo>
              <a:lnTo>
                <a:pt x="0" y="379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A48F6A-9D92-4744-8FA6-4AEF77098AC3}">
      <dsp:nvSpPr>
        <dsp:cNvPr id="0" name=""/>
        <dsp:cNvSpPr/>
      </dsp:nvSpPr>
      <dsp:spPr>
        <a:xfrm>
          <a:off x="2258262" y="1590319"/>
          <a:ext cx="3191497" cy="379715"/>
        </a:xfrm>
        <a:custGeom>
          <a:avLst/>
          <a:gdLst/>
          <a:ahLst/>
          <a:cxnLst/>
          <a:rect l="0" t="0" r="0" b="0"/>
          <a:pathLst>
            <a:path>
              <a:moveTo>
                <a:pt x="3191497" y="0"/>
              </a:moveTo>
              <a:lnTo>
                <a:pt x="3191497" y="258765"/>
              </a:lnTo>
              <a:lnTo>
                <a:pt x="0" y="258765"/>
              </a:lnTo>
              <a:lnTo>
                <a:pt x="0" y="379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FBC1C6-B4AA-4A84-A503-15169910F653}">
      <dsp:nvSpPr>
        <dsp:cNvPr id="0" name=""/>
        <dsp:cNvSpPr/>
      </dsp:nvSpPr>
      <dsp:spPr>
        <a:xfrm>
          <a:off x="662513" y="1590319"/>
          <a:ext cx="4787246" cy="379715"/>
        </a:xfrm>
        <a:custGeom>
          <a:avLst/>
          <a:gdLst/>
          <a:ahLst/>
          <a:cxnLst/>
          <a:rect l="0" t="0" r="0" b="0"/>
          <a:pathLst>
            <a:path>
              <a:moveTo>
                <a:pt x="4787246" y="0"/>
              </a:moveTo>
              <a:lnTo>
                <a:pt x="4787246" y="258765"/>
              </a:lnTo>
              <a:lnTo>
                <a:pt x="0" y="258765"/>
              </a:lnTo>
              <a:lnTo>
                <a:pt x="0" y="379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BFFE3-2C64-4C63-AF93-58530D55EA2D}">
      <dsp:nvSpPr>
        <dsp:cNvPr id="0" name=""/>
        <dsp:cNvSpPr/>
      </dsp:nvSpPr>
      <dsp:spPr>
        <a:xfrm>
          <a:off x="4796954" y="761255"/>
          <a:ext cx="1305612" cy="8290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B7ED589-8241-4141-A8E7-A89573F463C4}">
      <dsp:nvSpPr>
        <dsp:cNvPr id="0" name=""/>
        <dsp:cNvSpPr/>
      </dsp:nvSpPr>
      <dsp:spPr>
        <a:xfrm>
          <a:off x="4942022" y="899070"/>
          <a:ext cx="1305612" cy="8290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Director</a:t>
          </a:r>
        </a:p>
        <a:p>
          <a:pPr marL="0" lvl="0" indent="0" algn="ctr" defTabSz="622300">
            <a:lnSpc>
              <a:spcPct val="90000"/>
            </a:lnSpc>
            <a:spcBef>
              <a:spcPct val="0"/>
            </a:spcBef>
            <a:spcAft>
              <a:spcPct val="35000"/>
            </a:spcAft>
            <a:buNone/>
          </a:pPr>
          <a:r>
            <a:rPr lang="en-US" sz="1200" kern="1200" dirty="0">
              <a:latin typeface="Century Gothic" panose="020B0502020202020204" pitchFamily="34" charset="0"/>
            </a:rPr>
            <a:t>A. </a:t>
          </a:r>
          <a:r>
            <a:rPr lang="en-US" sz="1200" kern="1200" dirty="0" err="1">
              <a:latin typeface="Century Gothic" panose="020B0502020202020204" pitchFamily="34" charset="0"/>
            </a:rPr>
            <a:t>Grenchi</a:t>
          </a:r>
          <a:endParaRPr lang="en-US" sz="1200" kern="1200" dirty="0">
            <a:latin typeface="Century Gothic" panose="020B0502020202020204" pitchFamily="34" charset="0"/>
          </a:endParaRPr>
        </a:p>
      </dsp:txBody>
      <dsp:txXfrm>
        <a:off x="4966304" y="923352"/>
        <a:ext cx="1257048" cy="780500"/>
      </dsp:txXfrm>
    </dsp:sp>
    <dsp:sp modelId="{68581C46-1A90-442B-8FB5-C275AB8FBA01}">
      <dsp:nvSpPr>
        <dsp:cNvPr id="0" name=""/>
        <dsp:cNvSpPr/>
      </dsp:nvSpPr>
      <dsp:spPr>
        <a:xfrm>
          <a:off x="9707" y="1970035"/>
          <a:ext cx="1305612" cy="8290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4FEDDB6-DFD3-44A6-8567-DB9315B6ECA6}">
      <dsp:nvSpPr>
        <dsp:cNvPr id="0" name=""/>
        <dsp:cNvSpPr/>
      </dsp:nvSpPr>
      <dsp:spPr>
        <a:xfrm>
          <a:off x="154775" y="2107850"/>
          <a:ext cx="1305612" cy="8290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Office Manager</a:t>
          </a:r>
        </a:p>
        <a:p>
          <a:pPr marL="0" lvl="0" indent="0" algn="ctr" defTabSz="622300">
            <a:lnSpc>
              <a:spcPct val="90000"/>
            </a:lnSpc>
            <a:spcBef>
              <a:spcPct val="0"/>
            </a:spcBef>
            <a:spcAft>
              <a:spcPct val="35000"/>
            </a:spcAft>
            <a:buNone/>
          </a:pPr>
          <a:r>
            <a:rPr lang="en-US" sz="1200" kern="1200" dirty="0">
              <a:latin typeface="Century Gothic" panose="020B0502020202020204" pitchFamily="34" charset="0"/>
            </a:rPr>
            <a:t>J. </a:t>
          </a:r>
          <a:r>
            <a:rPr lang="en-US" sz="1200" kern="1200" dirty="0" err="1">
              <a:latin typeface="Century Gothic" panose="020B0502020202020204" pitchFamily="34" charset="0"/>
            </a:rPr>
            <a:t>Hartwyk</a:t>
          </a:r>
          <a:endParaRPr lang="en-US" sz="1200" kern="1200" dirty="0">
            <a:latin typeface="Century Gothic" panose="020B0502020202020204" pitchFamily="34" charset="0"/>
          </a:endParaRPr>
        </a:p>
      </dsp:txBody>
      <dsp:txXfrm>
        <a:off x="179057" y="2132132"/>
        <a:ext cx="1257048" cy="780500"/>
      </dsp:txXfrm>
    </dsp:sp>
    <dsp:sp modelId="{AD0556EC-E7A0-4709-9126-0447B3325728}">
      <dsp:nvSpPr>
        <dsp:cNvPr id="0" name=""/>
        <dsp:cNvSpPr/>
      </dsp:nvSpPr>
      <dsp:spPr>
        <a:xfrm>
          <a:off x="1605456" y="1970035"/>
          <a:ext cx="1305612" cy="8290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F36E6AA-D930-4D8C-8B89-53DD5D10C5BE}">
      <dsp:nvSpPr>
        <dsp:cNvPr id="0" name=""/>
        <dsp:cNvSpPr/>
      </dsp:nvSpPr>
      <dsp:spPr>
        <a:xfrm>
          <a:off x="1750524" y="2107850"/>
          <a:ext cx="1305612" cy="8290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Code Inspector</a:t>
          </a:r>
        </a:p>
        <a:p>
          <a:pPr marL="0" lvl="0" indent="0" algn="ctr" defTabSz="622300">
            <a:lnSpc>
              <a:spcPct val="90000"/>
            </a:lnSpc>
            <a:spcBef>
              <a:spcPct val="0"/>
            </a:spcBef>
            <a:spcAft>
              <a:spcPct val="35000"/>
            </a:spcAft>
            <a:buNone/>
          </a:pPr>
          <a:r>
            <a:rPr lang="en-US" sz="1200" kern="1200" dirty="0">
              <a:latin typeface="Century Gothic" panose="020B0502020202020204" pitchFamily="34" charset="0"/>
            </a:rPr>
            <a:t>J. Williams</a:t>
          </a:r>
        </a:p>
      </dsp:txBody>
      <dsp:txXfrm>
        <a:off x="1774806" y="2132132"/>
        <a:ext cx="1257048" cy="780500"/>
      </dsp:txXfrm>
    </dsp:sp>
    <dsp:sp modelId="{1C026C73-6C44-4B4B-BA53-39D826616C1F}">
      <dsp:nvSpPr>
        <dsp:cNvPr id="0" name=""/>
        <dsp:cNvSpPr/>
      </dsp:nvSpPr>
      <dsp:spPr>
        <a:xfrm>
          <a:off x="3201205" y="1970035"/>
          <a:ext cx="1305612" cy="8290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83E1467-0E7F-41A8-800A-750FB52F78C9}">
      <dsp:nvSpPr>
        <dsp:cNvPr id="0" name=""/>
        <dsp:cNvSpPr/>
      </dsp:nvSpPr>
      <dsp:spPr>
        <a:xfrm>
          <a:off x="3346273" y="2107850"/>
          <a:ext cx="1305612" cy="8290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Inspector&amp; Zoning, p/t</a:t>
          </a:r>
        </a:p>
        <a:p>
          <a:pPr marL="0" lvl="0" indent="0" algn="ctr" defTabSz="622300">
            <a:lnSpc>
              <a:spcPct val="90000"/>
            </a:lnSpc>
            <a:spcBef>
              <a:spcPct val="0"/>
            </a:spcBef>
            <a:spcAft>
              <a:spcPct val="35000"/>
            </a:spcAft>
            <a:buNone/>
          </a:pPr>
          <a:r>
            <a:rPr lang="en-US" sz="1200" kern="1200" dirty="0">
              <a:latin typeface="Century Gothic" panose="020B0502020202020204" pitchFamily="34" charset="0"/>
            </a:rPr>
            <a:t>L. </a:t>
          </a:r>
          <a:r>
            <a:rPr lang="en-US" sz="1200" kern="1200" dirty="0" err="1">
              <a:latin typeface="Century Gothic" panose="020B0502020202020204" pitchFamily="34" charset="0"/>
            </a:rPr>
            <a:t>Mendola</a:t>
          </a:r>
          <a:endParaRPr lang="en-US" sz="1200" kern="1200" dirty="0">
            <a:latin typeface="Century Gothic" panose="020B0502020202020204" pitchFamily="34" charset="0"/>
          </a:endParaRPr>
        </a:p>
      </dsp:txBody>
      <dsp:txXfrm>
        <a:off x="3370555" y="2132132"/>
        <a:ext cx="1257048" cy="780500"/>
      </dsp:txXfrm>
    </dsp:sp>
    <dsp:sp modelId="{35DE859E-E9AD-4FB6-845A-E67295248EE8}">
      <dsp:nvSpPr>
        <dsp:cNvPr id="0" name=""/>
        <dsp:cNvSpPr/>
      </dsp:nvSpPr>
      <dsp:spPr>
        <a:xfrm>
          <a:off x="4796954" y="1970035"/>
          <a:ext cx="1305612" cy="8290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7EE720A-D791-424B-AD2C-9397AEEE1B02}">
      <dsp:nvSpPr>
        <dsp:cNvPr id="0" name=""/>
        <dsp:cNvSpPr/>
      </dsp:nvSpPr>
      <dsp:spPr>
        <a:xfrm>
          <a:off x="4942022" y="2107850"/>
          <a:ext cx="1305612" cy="8290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Clerk Typist</a:t>
          </a:r>
        </a:p>
        <a:p>
          <a:pPr marL="0" lvl="0" indent="0" algn="ctr" defTabSz="622300">
            <a:lnSpc>
              <a:spcPct val="90000"/>
            </a:lnSpc>
            <a:spcBef>
              <a:spcPct val="0"/>
            </a:spcBef>
            <a:spcAft>
              <a:spcPct val="35000"/>
            </a:spcAft>
            <a:buNone/>
          </a:pPr>
          <a:r>
            <a:rPr lang="en-US" sz="1200" kern="1200" dirty="0">
              <a:latin typeface="Century Gothic" panose="020B0502020202020204" pitchFamily="34" charset="0"/>
            </a:rPr>
            <a:t>A. Friedrich</a:t>
          </a:r>
        </a:p>
      </dsp:txBody>
      <dsp:txXfrm>
        <a:off x="4966304" y="2132132"/>
        <a:ext cx="1257048" cy="780500"/>
      </dsp:txXfrm>
    </dsp:sp>
    <dsp:sp modelId="{AE787836-39E1-46B4-A3BD-86D7D9FB60C2}">
      <dsp:nvSpPr>
        <dsp:cNvPr id="0" name=""/>
        <dsp:cNvSpPr/>
      </dsp:nvSpPr>
      <dsp:spPr>
        <a:xfrm>
          <a:off x="6392703" y="1970035"/>
          <a:ext cx="1305612" cy="8290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42A98D3-D989-4053-90F3-49629653113F}">
      <dsp:nvSpPr>
        <dsp:cNvPr id="0" name=""/>
        <dsp:cNvSpPr/>
      </dsp:nvSpPr>
      <dsp:spPr>
        <a:xfrm>
          <a:off x="6537771" y="2107850"/>
          <a:ext cx="1305612" cy="8290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Clerk Typist (p/t)</a:t>
          </a:r>
        </a:p>
        <a:p>
          <a:pPr marL="0" lvl="0" indent="0" algn="ctr" defTabSz="622300">
            <a:lnSpc>
              <a:spcPct val="90000"/>
            </a:lnSpc>
            <a:spcBef>
              <a:spcPct val="0"/>
            </a:spcBef>
            <a:spcAft>
              <a:spcPct val="35000"/>
            </a:spcAft>
            <a:buNone/>
          </a:pPr>
          <a:r>
            <a:rPr lang="en-US" sz="1200" kern="1200" dirty="0">
              <a:latin typeface="Century Gothic" panose="020B0502020202020204" pitchFamily="34" charset="0"/>
            </a:rPr>
            <a:t>G. Guerrero</a:t>
          </a:r>
        </a:p>
      </dsp:txBody>
      <dsp:txXfrm>
        <a:off x="6562053" y="2132132"/>
        <a:ext cx="1257048" cy="780500"/>
      </dsp:txXfrm>
    </dsp:sp>
    <dsp:sp modelId="{7CA469E6-5F10-408A-ADAD-52FA53BAE877}">
      <dsp:nvSpPr>
        <dsp:cNvPr id="0" name=""/>
        <dsp:cNvSpPr/>
      </dsp:nvSpPr>
      <dsp:spPr>
        <a:xfrm>
          <a:off x="7988451" y="1970035"/>
          <a:ext cx="1305612" cy="8290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2F67657-9F9A-4EBF-BD50-6A2D09CFC7A5}">
      <dsp:nvSpPr>
        <dsp:cNvPr id="0" name=""/>
        <dsp:cNvSpPr/>
      </dsp:nvSpPr>
      <dsp:spPr>
        <a:xfrm>
          <a:off x="8133520" y="2107850"/>
          <a:ext cx="1305612" cy="8290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Inspectors, p/t </a:t>
          </a:r>
        </a:p>
        <a:p>
          <a:pPr marL="0" lvl="0" indent="0" algn="ctr" defTabSz="622300">
            <a:lnSpc>
              <a:spcPct val="90000"/>
            </a:lnSpc>
            <a:spcBef>
              <a:spcPct val="0"/>
            </a:spcBef>
            <a:spcAft>
              <a:spcPct val="35000"/>
            </a:spcAft>
            <a:buNone/>
          </a:pPr>
          <a:r>
            <a:rPr lang="en-US" sz="1200" kern="1200" dirty="0">
              <a:latin typeface="Century Gothic" panose="020B0502020202020204" pitchFamily="34" charset="0"/>
            </a:rPr>
            <a:t>(4)</a:t>
          </a:r>
        </a:p>
      </dsp:txBody>
      <dsp:txXfrm>
        <a:off x="8157802" y="2132132"/>
        <a:ext cx="1257048" cy="780500"/>
      </dsp:txXfrm>
    </dsp:sp>
    <dsp:sp modelId="{17705CDE-9E77-40C3-A583-59765EFF395F}">
      <dsp:nvSpPr>
        <dsp:cNvPr id="0" name=""/>
        <dsp:cNvSpPr/>
      </dsp:nvSpPr>
      <dsp:spPr>
        <a:xfrm>
          <a:off x="9584200" y="1970035"/>
          <a:ext cx="1305612" cy="8290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A6C5F11-16A6-42FE-8C80-F17192DB00CD}">
      <dsp:nvSpPr>
        <dsp:cNvPr id="0" name=""/>
        <dsp:cNvSpPr/>
      </dsp:nvSpPr>
      <dsp:spPr>
        <a:xfrm>
          <a:off x="9729269" y="2107850"/>
          <a:ext cx="1305612" cy="8290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On-call Inspectors </a:t>
          </a:r>
        </a:p>
        <a:p>
          <a:pPr marL="0" lvl="0" indent="0" algn="ctr" defTabSz="622300">
            <a:lnSpc>
              <a:spcPct val="90000"/>
            </a:lnSpc>
            <a:spcBef>
              <a:spcPct val="0"/>
            </a:spcBef>
            <a:spcAft>
              <a:spcPct val="35000"/>
            </a:spcAft>
            <a:buNone/>
          </a:pPr>
          <a:r>
            <a:rPr lang="en-US" sz="1200" kern="1200" dirty="0">
              <a:latin typeface="Century Gothic" panose="020B0502020202020204" pitchFamily="34" charset="0"/>
            </a:rPr>
            <a:t>(3)</a:t>
          </a:r>
        </a:p>
      </dsp:txBody>
      <dsp:txXfrm>
        <a:off x="9753551" y="2132132"/>
        <a:ext cx="1257048" cy="780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E12B4-AA4A-47BF-AC20-5ADA45917CE1}">
      <dsp:nvSpPr>
        <dsp:cNvPr id="0" name=""/>
        <dsp:cNvSpPr/>
      </dsp:nvSpPr>
      <dsp:spPr>
        <a:xfrm>
          <a:off x="6599274" y="1514287"/>
          <a:ext cx="967496" cy="460440"/>
        </a:xfrm>
        <a:custGeom>
          <a:avLst/>
          <a:gdLst/>
          <a:ahLst/>
          <a:cxnLst/>
          <a:rect l="0" t="0" r="0" b="0"/>
          <a:pathLst>
            <a:path>
              <a:moveTo>
                <a:pt x="0" y="0"/>
              </a:moveTo>
              <a:lnTo>
                <a:pt x="0" y="313776"/>
              </a:lnTo>
              <a:lnTo>
                <a:pt x="967496" y="313776"/>
              </a:lnTo>
              <a:lnTo>
                <a:pt x="967496" y="46044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907E7E-19AF-49B6-A022-5EA6C94FC193}">
      <dsp:nvSpPr>
        <dsp:cNvPr id="0" name=""/>
        <dsp:cNvSpPr/>
      </dsp:nvSpPr>
      <dsp:spPr>
        <a:xfrm>
          <a:off x="5631778" y="1514287"/>
          <a:ext cx="967496" cy="460440"/>
        </a:xfrm>
        <a:custGeom>
          <a:avLst/>
          <a:gdLst/>
          <a:ahLst/>
          <a:cxnLst/>
          <a:rect l="0" t="0" r="0" b="0"/>
          <a:pathLst>
            <a:path>
              <a:moveTo>
                <a:pt x="967496" y="0"/>
              </a:moveTo>
              <a:lnTo>
                <a:pt x="967496" y="313776"/>
              </a:lnTo>
              <a:lnTo>
                <a:pt x="0" y="313776"/>
              </a:lnTo>
              <a:lnTo>
                <a:pt x="0" y="46044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BB3B82-A49E-4E86-A8C4-EF3185064A51}">
      <dsp:nvSpPr>
        <dsp:cNvPr id="0" name=""/>
        <dsp:cNvSpPr/>
      </dsp:nvSpPr>
      <dsp:spPr>
        <a:xfrm>
          <a:off x="20092" y="507795"/>
          <a:ext cx="1583175" cy="10053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27FDE-CE30-4A48-8553-D95AD8FCDE67}">
      <dsp:nvSpPr>
        <dsp:cNvPr id="0" name=""/>
        <dsp:cNvSpPr/>
      </dsp:nvSpPr>
      <dsp:spPr>
        <a:xfrm>
          <a:off x="196001" y="674908"/>
          <a:ext cx="1583175" cy="10053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Tracy Carroll</a:t>
          </a:r>
          <a:br>
            <a:rPr lang="en-US" sz="1200" kern="1200" dirty="0">
              <a:latin typeface="Century Gothic" panose="020B0502020202020204" pitchFamily="34" charset="0"/>
            </a:rPr>
          </a:br>
          <a:r>
            <a:rPr lang="en-US" sz="1200" kern="1200" dirty="0">
              <a:latin typeface="Century Gothic" panose="020B0502020202020204" pitchFamily="34" charset="0"/>
            </a:rPr>
            <a:t>Senior Coordinator</a:t>
          </a:r>
        </a:p>
      </dsp:txBody>
      <dsp:txXfrm>
        <a:off x="225446" y="704353"/>
        <a:ext cx="1524285" cy="946426"/>
      </dsp:txXfrm>
    </dsp:sp>
    <dsp:sp modelId="{2DE22942-A897-44E3-931A-54085C11E758}">
      <dsp:nvSpPr>
        <dsp:cNvPr id="0" name=""/>
        <dsp:cNvSpPr/>
      </dsp:nvSpPr>
      <dsp:spPr>
        <a:xfrm>
          <a:off x="1937702" y="508971"/>
          <a:ext cx="1583175" cy="10053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4ECD2-2D12-4A87-B1CF-03DD9B887C7F}">
      <dsp:nvSpPr>
        <dsp:cNvPr id="0" name=""/>
        <dsp:cNvSpPr/>
      </dsp:nvSpPr>
      <dsp:spPr>
        <a:xfrm>
          <a:off x="2113610" y="676084"/>
          <a:ext cx="1583175" cy="10053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Carol Berman</a:t>
          </a:r>
          <a:br>
            <a:rPr lang="en-US" sz="1200" kern="1200" dirty="0">
              <a:latin typeface="Century Gothic" panose="020B0502020202020204" pitchFamily="34" charset="0"/>
            </a:rPr>
          </a:br>
          <a:r>
            <a:rPr lang="en-US" sz="1200" kern="1200" dirty="0">
              <a:latin typeface="Century Gothic" panose="020B0502020202020204" pitchFamily="34" charset="0"/>
            </a:rPr>
            <a:t>Social Worker</a:t>
          </a:r>
        </a:p>
      </dsp:txBody>
      <dsp:txXfrm>
        <a:off x="2143055" y="705529"/>
        <a:ext cx="1524285" cy="946426"/>
      </dsp:txXfrm>
    </dsp:sp>
    <dsp:sp modelId="{A43254AF-BDA3-4592-B4BA-3DB98150D44F}">
      <dsp:nvSpPr>
        <dsp:cNvPr id="0" name=""/>
        <dsp:cNvSpPr/>
      </dsp:nvSpPr>
      <dsp:spPr>
        <a:xfrm>
          <a:off x="3872694" y="508971"/>
          <a:ext cx="1583175" cy="10053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6BF97-21C9-425A-923E-39BAC983DB59}">
      <dsp:nvSpPr>
        <dsp:cNvPr id="0" name=""/>
        <dsp:cNvSpPr/>
      </dsp:nvSpPr>
      <dsp:spPr>
        <a:xfrm>
          <a:off x="4048602" y="676084"/>
          <a:ext cx="1583175" cy="10053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Scott </a:t>
          </a:r>
          <a:r>
            <a:rPr lang="en-US" sz="1200" kern="1200" dirty="0" err="1">
              <a:latin typeface="Century Gothic" panose="020B0502020202020204" pitchFamily="34" charset="0"/>
            </a:rPr>
            <a:t>Egelberg</a:t>
          </a:r>
          <a:br>
            <a:rPr lang="en-US" sz="1200" kern="1200" dirty="0">
              <a:latin typeface="Century Gothic" panose="020B0502020202020204" pitchFamily="34" charset="0"/>
            </a:rPr>
          </a:br>
          <a:r>
            <a:rPr lang="en-US" sz="1200" kern="1200" dirty="0">
              <a:latin typeface="Century Gothic" panose="020B0502020202020204" pitchFamily="34" charset="0"/>
            </a:rPr>
            <a:t>OEM Coordinator</a:t>
          </a:r>
        </a:p>
      </dsp:txBody>
      <dsp:txXfrm>
        <a:off x="4078047" y="705529"/>
        <a:ext cx="1524285" cy="946426"/>
      </dsp:txXfrm>
    </dsp:sp>
    <dsp:sp modelId="{E31DB6AB-8001-4A35-86A3-3FC012E0302F}">
      <dsp:nvSpPr>
        <dsp:cNvPr id="0" name=""/>
        <dsp:cNvSpPr/>
      </dsp:nvSpPr>
      <dsp:spPr>
        <a:xfrm>
          <a:off x="5807687" y="508971"/>
          <a:ext cx="1583175" cy="10053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8DD9FA-F744-4C9A-8A1D-2DD2610AEB41}">
      <dsp:nvSpPr>
        <dsp:cNvPr id="0" name=""/>
        <dsp:cNvSpPr/>
      </dsp:nvSpPr>
      <dsp:spPr>
        <a:xfrm>
          <a:off x="5983595" y="676084"/>
          <a:ext cx="1583175" cy="10053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Village Administrator </a:t>
          </a:r>
          <a:br>
            <a:rPr lang="en-US" sz="1200" kern="1200" dirty="0">
              <a:latin typeface="Century Gothic" panose="020B0502020202020204" pitchFamily="34" charset="0"/>
            </a:rPr>
          </a:br>
          <a:r>
            <a:rPr lang="en-US" sz="1200" kern="1200" dirty="0">
              <a:latin typeface="Century Gothic" panose="020B0502020202020204" pitchFamily="34" charset="0"/>
            </a:rPr>
            <a:t>Adam D. Loehner</a:t>
          </a:r>
        </a:p>
      </dsp:txBody>
      <dsp:txXfrm>
        <a:off x="6013040" y="705529"/>
        <a:ext cx="1524285" cy="946426"/>
      </dsp:txXfrm>
    </dsp:sp>
    <dsp:sp modelId="{B34D7B1C-BEAA-493C-8A3B-1C280FF0A2E5}">
      <dsp:nvSpPr>
        <dsp:cNvPr id="0" name=""/>
        <dsp:cNvSpPr/>
      </dsp:nvSpPr>
      <dsp:spPr>
        <a:xfrm>
          <a:off x="4840190" y="1974728"/>
          <a:ext cx="1583175" cy="10053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7B3DB-0B1B-437B-B1EB-3F25CA82D2F0}">
      <dsp:nvSpPr>
        <dsp:cNvPr id="0" name=""/>
        <dsp:cNvSpPr/>
      </dsp:nvSpPr>
      <dsp:spPr>
        <a:xfrm>
          <a:off x="5016099" y="2141841"/>
          <a:ext cx="1583175" cy="10053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Deputy Village Administrator</a:t>
          </a:r>
          <a:br>
            <a:rPr lang="en-US" sz="1200" kern="1200" dirty="0">
              <a:latin typeface="Century Gothic" panose="020B0502020202020204" pitchFamily="34" charset="0"/>
            </a:rPr>
          </a:br>
          <a:r>
            <a:rPr lang="en-US" sz="1200" kern="1200" dirty="0">
              <a:latin typeface="Century Gothic" panose="020B0502020202020204" pitchFamily="34" charset="0"/>
            </a:rPr>
            <a:t>Julie P. Doran</a:t>
          </a:r>
        </a:p>
      </dsp:txBody>
      <dsp:txXfrm>
        <a:off x="5045544" y="2171286"/>
        <a:ext cx="1524285" cy="946426"/>
      </dsp:txXfrm>
    </dsp:sp>
    <dsp:sp modelId="{02864919-DF1D-4E6B-81AD-DFC013F25A7A}">
      <dsp:nvSpPr>
        <dsp:cNvPr id="0" name=""/>
        <dsp:cNvSpPr/>
      </dsp:nvSpPr>
      <dsp:spPr>
        <a:xfrm>
          <a:off x="6775183" y="1974728"/>
          <a:ext cx="1583175" cy="10053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2C633-B67C-4B58-967B-A31EEAB5EB52}">
      <dsp:nvSpPr>
        <dsp:cNvPr id="0" name=""/>
        <dsp:cNvSpPr/>
      </dsp:nvSpPr>
      <dsp:spPr>
        <a:xfrm>
          <a:off x="6951091" y="2141841"/>
          <a:ext cx="1583175" cy="10053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Executive Assistant </a:t>
          </a:r>
          <a:br>
            <a:rPr lang="en-US" sz="1200" kern="1200" dirty="0">
              <a:latin typeface="Century Gothic" panose="020B0502020202020204" pitchFamily="34" charset="0"/>
            </a:rPr>
          </a:br>
          <a:r>
            <a:rPr lang="en-US" sz="1200" kern="1200" dirty="0">
              <a:latin typeface="Century Gothic" panose="020B0502020202020204" pitchFamily="34" charset="0"/>
            </a:rPr>
            <a:t>Lauren </a:t>
          </a:r>
          <a:r>
            <a:rPr lang="en-US" sz="1200" kern="1200" dirty="0" err="1">
              <a:latin typeface="Century Gothic" panose="020B0502020202020204" pitchFamily="34" charset="0"/>
            </a:rPr>
            <a:t>Maluchnik</a:t>
          </a:r>
          <a:endParaRPr lang="en-US" sz="1200" kern="1200" dirty="0">
            <a:latin typeface="Century Gothic" panose="020B0502020202020204" pitchFamily="34" charset="0"/>
          </a:endParaRPr>
        </a:p>
      </dsp:txBody>
      <dsp:txXfrm>
        <a:off x="6980536" y="2171286"/>
        <a:ext cx="1524285" cy="9464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5A7F2-E8E0-44E6-AC96-32F7499A6AC4}">
      <dsp:nvSpPr>
        <dsp:cNvPr id="0" name=""/>
        <dsp:cNvSpPr/>
      </dsp:nvSpPr>
      <dsp:spPr>
        <a:xfrm>
          <a:off x="5097409" y="1734229"/>
          <a:ext cx="91440" cy="322962"/>
        </a:xfrm>
        <a:custGeom>
          <a:avLst/>
          <a:gdLst/>
          <a:ahLst/>
          <a:cxnLst/>
          <a:rect l="0" t="0" r="0" b="0"/>
          <a:pathLst>
            <a:path>
              <a:moveTo>
                <a:pt x="45720" y="0"/>
              </a:moveTo>
              <a:lnTo>
                <a:pt x="45720" y="322962"/>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ACC27C-3495-48CB-A514-4AFA6B30CA1E}">
      <dsp:nvSpPr>
        <dsp:cNvPr id="0" name=""/>
        <dsp:cNvSpPr/>
      </dsp:nvSpPr>
      <dsp:spPr>
        <a:xfrm>
          <a:off x="5097409" y="706117"/>
          <a:ext cx="91440" cy="322962"/>
        </a:xfrm>
        <a:custGeom>
          <a:avLst/>
          <a:gdLst/>
          <a:ahLst/>
          <a:cxnLst/>
          <a:rect l="0" t="0" r="0" b="0"/>
          <a:pathLst>
            <a:path>
              <a:moveTo>
                <a:pt x="45720" y="0"/>
              </a:moveTo>
              <a:lnTo>
                <a:pt x="45720" y="32296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20D55C-E238-4413-B35D-9179E5776B5A}">
      <dsp:nvSpPr>
        <dsp:cNvPr id="0" name=""/>
        <dsp:cNvSpPr/>
      </dsp:nvSpPr>
      <dsp:spPr>
        <a:xfrm>
          <a:off x="4587893" y="967"/>
          <a:ext cx="1110472" cy="7051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20424-B74E-4E25-BC17-2EB083B4914A}">
      <dsp:nvSpPr>
        <dsp:cNvPr id="0" name=""/>
        <dsp:cNvSpPr/>
      </dsp:nvSpPr>
      <dsp:spPr>
        <a:xfrm>
          <a:off x="4711278" y="118184"/>
          <a:ext cx="1110472" cy="705149"/>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b="1" kern="1200" dirty="0">
              <a:solidFill>
                <a:schemeClr val="bg1"/>
              </a:solidFill>
              <a:latin typeface="Century Gothic" panose="020B0502020202020204" pitchFamily="34" charset="0"/>
            </a:rPr>
            <a:t>Village Clerk</a:t>
          </a:r>
          <a:br>
            <a:rPr lang="en-US" sz="1100" kern="1200" dirty="0">
              <a:solidFill>
                <a:schemeClr val="bg1"/>
              </a:solidFill>
              <a:latin typeface="Century Gothic" panose="020B0502020202020204" pitchFamily="34" charset="0"/>
            </a:rPr>
          </a:br>
          <a:r>
            <a:rPr lang="en-US" sz="1100" kern="1200" dirty="0">
              <a:solidFill>
                <a:schemeClr val="bg1"/>
              </a:solidFill>
              <a:latin typeface="Century Gothic" panose="020B0502020202020204" pitchFamily="34" charset="0"/>
            </a:rPr>
            <a:t>Ojetti E. Davis</a:t>
          </a:r>
        </a:p>
      </dsp:txBody>
      <dsp:txXfrm>
        <a:off x="4731931" y="138837"/>
        <a:ext cx="1069166" cy="663843"/>
      </dsp:txXfrm>
    </dsp:sp>
    <dsp:sp modelId="{841B959A-483E-4CFD-818C-63B5A1F5EBC3}">
      <dsp:nvSpPr>
        <dsp:cNvPr id="0" name=""/>
        <dsp:cNvSpPr/>
      </dsp:nvSpPr>
      <dsp:spPr>
        <a:xfrm>
          <a:off x="4587893" y="1029079"/>
          <a:ext cx="1110472" cy="7051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31DDC-C552-41E2-8AD0-BD068DDE3C17}">
      <dsp:nvSpPr>
        <dsp:cNvPr id="0" name=""/>
        <dsp:cNvSpPr/>
      </dsp:nvSpPr>
      <dsp:spPr>
        <a:xfrm>
          <a:off x="4711278" y="1146296"/>
          <a:ext cx="1110472" cy="705149"/>
        </a:xfrm>
        <a:prstGeom prst="roundRect">
          <a:avLst>
            <a:gd name="adj" fmla="val 10000"/>
          </a:avLst>
        </a:prstGeom>
        <a:solidFill>
          <a:srgbClr val="00206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ct val="35000"/>
            </a:spcAft>
            <a:buNone/>
          </a:pPr>
          <a:r>
            <a:rPr lang="en-US" sz="900" b="1" kern="1200" dirty="0">
              <a:solidFill>
                <a:schemeClr val="bg1"/>
              </a:solidFill>
              <a:latin typeface="Century Gothic" panose="020B0502020202020204" pitchFamily="34" charset="0"/>
            </a:rPr>
            <a:t>Deputy Village Clerk</a:t>
          </a:r>
          <a:br>
            <a:rPr lang="en-US" sz="900" kern="1200" dirty="0">
              <a:solidFill>
                <a:schemeClr val="bg1"/>
              </a:solidFill>
              <a:latin typeface="Century Gothic" panose="020B0502020202020204" pitchFamily="34" charset="0"/>
            </a:rPr>
          </a:br>
          <a:r>
            <a:rPr lang="en-US" sz="800" kern="1200" dirty="0">
              <a:solidFill>
                <a:schemeClr val="bg1"/>
              </a:solidFill>
              <a:latin typeface="Century Gothic" panose="020B0502020202020204" pitchFamily="34" charset="0"/>
            </a:rPr>
            <a:t>Joycelyn E. White </a:t>
          </a:r>
          <a:endParaRPr lang="en-US" sz="900" kern="1200" dirty="0">
            <a:solidFill>
              <a:schemeClr val="bg1"/>
            </a:solidFill>
            <a:latin typeface="Century Gothic" panose="020B0502020202020204" pitchFamily="34" charset="0"/>
          </a:endParaRPr>
        </a:p>
      </dsp:txBody>
      <dsp:txXfrm>
        <a:off x="4731931" y="1166949"/>
        <a:ext cx="1069166" cy="663843"/>
      </dsp:txXfrm>
    </dsp:sp>
    <dsp:sp modelId="{C8B60667-75A1-4851-9DB0-50FF9757B491}">
      <dsp:nvSpPr>
        <dsp:cNvPr id="0" name=""/>
        <dsp:cNvSpPr/>
      </dsp:nvSpPr>
      <dsp:spPr>
        <a:xfrm>
          <a:off x="4587893" y="2057191"/>
          <a:ext cx="1110472" cy="7051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7A658-FC1C-4775-B2FF-81784D9C41B0}">
      <dsp:nvSpPr>
        <dsp:cNvPr id="0" name=""/>
        <dsp:cNvSpPr/>
      </dsp:nvSpPr>
      <dsp:spPr>
        <a:xfrm>
          <a:off x="4711278" y="2174408"/>
          <a:ext cx="1110472" cy="705149"/>
        </a:xfrm>
        <a:prstGeom prst="roundRect">
          <a:avLst>
            <a:gd name="adj" fmla="val 10000"/>
          </a:avLst>
        </a:prstGeom>
        <a:solidFill>
          <a:srgbClr val="00206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ct val="35000"/>
            </a:spcAft>
            <a:buNone/>
          </a:pPr>
          <a:r>
            <a:rPr lang="en-US" sz="900" b="1" kern="1200" dirty="0">
              <a:solidFill>
                <a:schemeClr val="bg1"/>
              </a:solidFill>
              <a:latin typeface="Century Gothic" panose="020B0502020202020204" pitchFamily="34" charset="0"/>
            </a:rPr>
            <a:t>Part-time Clerk/Typist</a:t>
          </a:r>
        </a:p>
        <a:p>
          <a:pPr marL="0" lvl="0" indent="0" algn="ctr" defTabSz="400050">
            <a:lnSpc>
              <a:spcPct val="90000"/>
            </a:lnSpc>
            <a:spcBef>
              <a:spcPct val="0"/>
            </a:spcBef>
            <a:spcAft>
              <a:spcPct val="35000"/>
            </a:spcAft>
            <a:buNone/>
          </a:pPr>
          <a:r>
            <a:rPr lang="en-US" sz="800" kern="1200" dirty="0">
              <a:solidFill>
                <a:schemeClr val="bg1"/>
              </a:solidFill>
              <a:latin typeface="Century Gothic" panose="020B0502020202020204" pitchFamily="34" charset="0"/>
            </a:rPr>
            <a:t>Evette Solomon</a:t>
          </a:r>
        </a:p>
      </dsp:txBody>
      <dsp:txXfrm>
        <a:off x="4731931" y="2195061"/>
        <a:ext cx="1069166" cy="6638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298FA-E2E5-44BA-B8E7-401E79B59A6F}">
      <dsp:nvSpPr>
        <dsp:cNvPr id="0" name=""/>
        <dsp:cNvSpPr/>
      </dsp:nvSpPr>
      <dsp:spPr>
        <a:xfrm>
          <a:off x="5118011" y="785323"/>
          <a:ext cx="4579406" cy="311340"/>
        </a:xfrm>
        <a:custGeom>
          <a:avLst/>
          <a:gdLst/>
          <a:ahLst/>
          <a:cxnLst/>
          <a:rect l="0" t="0" r="0" b="0"/>
          <a:pathLst>
            <a:path>
              <a:moveTo>
                <a:pt x="0" y="0"/>
              </a:moveTo>
              <a:lnTo>
                <a:pt x="0" y="212169"/>
              </a:lnTo>
              <a:lnTo>
                <a:pt x="4579406" y="212169"/>
              </a:lnTo>
              <a:lnTo>
                <a:pt x="4579406" y="31134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0CDFF3-89C6-47A7-A31F-6306B8874D9B}">
      <dsp:nvSpPr>
        <dsp:cNvPr id="0" name=""/>
        <dsp:cNvSpPr/>
      </dsp:nvSpPr>
      <dsp:spPr>
        <a:xfrm>
          <a:off x="8343296" y="1776437"/>
          <a:ext cx="91440" cy="311340"/>
        </a:xfrm>
        <a:custGeom>
          <a:avLst/>
          <a:gdLst/>
          <a:ahLst/>
          <a:cxnLst/>
          <a:rect l="0" t="0" r="0" b="0"/>
          <a:pathLst>
            <a:path>
              <a:moveTo>
                <a:pt x="45720" y="0"/>
              </a:moveTo>
              <a:lnTo>
                <a:pt x="45720" y="311340"/>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08A21E-16B3-4B56-9A36-CF070AB87281}">
      <dsp:nvSpPr>
        <dsp:cNvPr id="0" name=""/>
        <dsp:cNvSpPr/>
      </dsp:nvSpPr>
      <dsp:spPr>
        <a:xfrm>
          <a:off x="5118011" y="785323"/>
          <a:ext cx="3271004" cy="311340"/>
        </a:xfrm>
        <a:custGeom>
          <a:avLst/>
          <a:gdLst/>
          <a:ahLst/>
          <a:cxnLst/>
          <a:rect l="0" t="0" r="0" b="0"/>
          <a:pathLst>
            <a:path>
              <a:moveTo>
                <a:pt x="0" y="0"/>
              </a:moveTo>
              <a:lnTo>
                <a:pt x="0" y="212169"/>
              </a:lnTo>
              <a:lnTo>
                <a:pt x="3271004" y="212169"/>
              </a:lnTo>
              <a:lnTo>
                <a:pt x="3271004" y="31134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29BE38-60D4-4C56-970D-CB0179E57194}">
      <dsp:nvSpPr>
        <dsp:cNvPr id="0" name=""/>
        <dsp:cNvSpPr/>
      </dsp:nvSpPr>
      <dsp:spPr>
        <a:xfrm>
          <a:off x="7034894" y="1776437"/>
          <a:ext cx="91440" cy="311340"/>
        </a:xfrm>
        <a:custGeom>
          <a:avLst/>
          <a:gdLst/>
          <a:ahLst/>
          <a:cxnLst/>
          <a:rect l="0" t="0" r="0" b="0"/>
          <a:pathLst>
            <a:path>
              <a:moveTo>
                <a:pt x="45720" y="0"/>
              </a:moveTo>
              <a:lnTo>
                <a:pt x="45720" y="311340"/>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5BEFD0-AA46-4323-8E2A-7B35C543051A}">
      <dsp:nvSpPr>
        <dsp:cNvPr id="0" name=""/>
        <dsp:cNvSpPr/>
      </dsp:nvSpPr>
      <dsp:spPr>
        <a:xfrm>
          <a:off x="5118011" y="785323"/>
          <a:ext cx="1962602" cy="311340"/>
        </a:xfrm>
        <a:custGeom>
          <a:avLst/>
          <a:gdLst/>
          <a:ahLst/>
          <a:cxnLst/>
          <a:rect l="0" t="0" r="0" b="0"/>
          <a:pathLst>
            <a:path>
              <a:moveTo>
                <a:pt x="0" y="0"/>
              </a:moveTo>
              <a:lnTo>
                <a:pt x="0" y="212169"/>
              </a:lnTo>
              <a:lnTo>
                <a:pt x="1962602" y="212169"/>
              </a:lnTo>
              <a:lnTo>
                <a:pt x="1962602" y="31134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715934-85FB-4B5C-A772-7BF4BAB74254}">
      <dsp:nvSpPr>
        <dsp:cNvPr id="0" name=""/>
        <dsp:cNvSpPr/>
      </dsp:nvSpPr>
      <dsp:spPr>
        <a:xfrm>
          <a:off x="5726492" y="1776437"/>
          <a:ext cx="91440" cy="311340"/>
        </a:xfrm>
        <a:custGeom>
          <a:avLst/>
          <a:gdLst/>
          <a:ahLst/>
          <a:cxnLst/>
          <a:rect l="0" t="0" r="0" b="0"/>
          <a:pathLst>
            <a:path>
              <a:moveTo>
                <a:pt x="60514" y="0"/>
              </a:moveTo>
              <a:lnTo>
                <a:pt x="60514" y="212169"/>
              </a:lnTo>
              <a:lnTo>
                <a:pt x="45720" y="212169"/>
              </a:lnTo>
              <a:lnTo>
                <a:pt x="45720" y="311340"/>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8E99F9-1B83-4005-B87B-53040DD63F73}">
      <dsp:nvSpPr>
        <dsp:cNvPr id="0" name=""/>
        <dsp:cNvSpPr/>
      </dsp:nvSpPr>
      <dsp:spPr>
        <a:xfrm>
          <a:off x="5118011" y="785323"/>
          <a:ext cx="668995" cy="311340"/>
        </a:xfrm>
        <a:custGeom>
          <a:avLst/>
          <a:gdLst/>
          <a:ahLst/>
          <a:cxnLst/>
          <a:rect l="0" t="0" r="0" b="0"/>
          <a:pathLst>
            <a:path>
              <a:moveTo>
                <a:pt x="0" y="0"/>
              </a:moveTo>
              <a:lnTo>
                <a:pt x="0" y="212169"/>
              </a:lnTo>
              <a:lnTo>
                <a:pt x="668995" y="212169"/>
              </a:lnTo>
              <a:lnTo>
                <a:pt x="668995" y="31134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08B094-A28C-4851-87F9-3C6646A695CF}">
      <dsp:nvSpPr>
        <dsp:cNvPr id="0" name=""/>
        <dsp:cNvSpPr/>
      </dsp:nvSpPr>
      <dsp:spPr>
        <a:xfrm>
          <a:off x="4418090" y="1776437"/>
          <a:ext cx="91440" cy="311340"/>
        </a:xfrm>
        <a:custGeom>
          <a:avLst/>
          <a:gdLst/>
          <a:ahLst/>
          <a:cxnLst/>
          <a:rect l="0" t="0" r="0" b="0"/>
          <a:pathLst>
            <a:path>
              <a:moveTo>
                <a:pt x="45720" y="0"/>
              </a:moveTo>
              <a:lnTo>
                <a:pt x="45720" y="311340"/>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4CD301-9996-4A93-B86E-3E1A05AE192A}">
      <dsp:nvSpPr>
        <dsp:cNvPr id="0" name=""/>
        <dsp:cNvSpPr/>
      </dsp:nvSpPr>
      <dsp:spPr>
        <a:xfrm>
          <a:off x="4463810" y="785323"/>
          <a:ext cx="654200" cy="311340"/>
        </a:xfrm>
        <a:custGeom>
          <a:avLst/>
          <a:gdLst/>
          <a:ahLst/>
          <a:cxnLst/>
          <a:rect l="0" t="0" r="0" b="0"/>
          <a:pathLst>
            <a:path>
              <a:moveTo>
                <a:pt x="654200" y="0"/>
              </a:moveTo>
              <a:lnTo>
                <a:pt x="654200" y="212169"/>
              </a:lnTo>
              <a:lnTo>
                <a:pt x="0" y="212169"/>
              </a:lnTo>
              <a:lnTo>
                <a:pt x="0" y="31134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4B91CF-D9CE-4657-9C98-450EC999A982}">
      <dsp:nvSpPr>
        <dsp:cNvPr id="0" name=""/>
        <dsp:cNvSpPr/>
      </dsp:nvSpPr>
      <dsp:spPr>
        <a:xfrm>
          <a:off x="3155408" y="785323"/>
          <a:ext cx="1962602" cy="311340"/>
        </a:xfrm>
        <a:custGeom>
          <a:avLst/>
          <a:gdLst/>
          <a:ahLst/>
          <a:cxnLst/>
          <a:rect l="0" t="0" r="0" b="0"/>
          <a:pathLst>
            <a:path>
              <a:moveTo>
                <a:pt x="1962602" y="0"/>
              </a:moveTo>
              <a:lnTo>
                <a:pt x="1962602" y="212169"/>
              </a:lnTo>
              <a:lnTo>
                <a:pt x="0" y="212169"/>
              </a:lnTo>
              <a:lnTo>
                <a:pt x="0" y="31134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25AC8-0C09-404D-A7A4-30EC39E4154B}">
      <dsp:nvSpPr>
        <dsp:cNvPr id="0" name=""/>
        <dsp:cNvSpPr/>
      </dsp:nvSpPr>
      <dsp:spPr>
        <a:xfrm>
          <a:off x="1801286" y="1776437"/>
          <a:ext cx="91440" cy="311340"/>
        </a:xfrm>
        <a:custGeom>
          <a:avLst/>
          <a:gdLst/>
          <a:ahLst/>
          <a:cxnLst/>
          <a:rect l="0" t="0" r="0" b="0"/>
          <a:pathLst>
            <a:path>
              <a:moveTo>
                <a:pt x="45720" y="0"/>
              </a:moveTo>
              <a:lnTo>
                <a:pt x="45720" y="311340"/>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9F5CF6-F781-4939-B380-28D9F4193918}">
      <dsp:nvSpPr>
        <dsp:cNvPr id="0" name=""/>
        <dsp:cNvSpPr/>
      </dsp:nvSpPr>
      <dsp:spPr>
        <a:xfrm>
          <a:off x="1847006" y="785323"/>
          <a:ext cx="3271004" cy="311340"/>
        </a:xfrm>
        <a:custGeom>
          <a:avLst/>
          <a:gdLst/>
          <a:ahLst/>
          <a:cxnLst/>
          <a:rect l="0" t="0" r="0" b="0"/>
          <a:pathLst>
            <a:path>
              <a:moveTo>
                <a:pt x="3271004" y="0"/>
              </a:moveTo>
              <a:lnTo>
                <a:pt x="3271004" y="212169"/>
              </a:lnTo>
              <a:lnTo>
                <a:pt x="0" y="212169"/>
              </a:lnTo>
              <a:lnTo>
                <a:pt x="0" y="31134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3B5FB9-CEAB-4F95-907D-374A56748365}">
      <dsp:nvSpPr>
        <dsp:cNvPr id="0" name=""/>
        <dsp:cNvSpPr/>
      </dsp:nvSpPr>
      <dsp:spPr>
        <a:xfrm>
          <a:off x="492885" y="1776437"/>
          <a:ext cx="91440" cy="311340"/>
        </a:xfrm>
        <a:custGeom>
          <a:avLst/>
          <a:gdLst/>
          <a:ahLst/>
          <a:cxnLst/>
          <a:rect l="0" t="0" r="0" b="0"/>
          <a:pathLst>
            <a:path>
              <a:moveTo>
                <a:pt x="45720" y="0"/>
              </a:moveTo>
              <a:lnTo>
                <a:pt x="45720" y="311340"/>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0E20E8-C6DA-4C80-9B18-896BFF26B1C3}">
      <dsp:nvSpPr>
        <dsp:cNvPr id="0" name=""/>
        <dsp:cNvSpPr/>
      </dsp:nvSpPr>
      <dsp:spPr>
        <a:xfrm>
          <a:off x="538605" y="785323"/>
          <a:ext cx="4579406" cy="311340"/>
        </a:xfrm>
        <a:custGeom>
          <a:avLst/>
          <a:gdLst/>
          <a:ahLst/>
          <a:cxnLst/>
          <a:rect l="0" t="0" r="0" b="0"/>
          <a:pathLst>
            <a:path>
              <a:moveTo>
                <a:pt x="4579406" y="0"/>
              </a:moveTo>
              <a:lnTo>
                <a:pt x="4579406" y="212169"/>
              </a:lnTo>
              <a:lnTo>
                <a:pt x="0" y="212169"/>
              </a:lnTo>
              <a:lnTo>
                <a:pt x="0" y="31134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FA494-39C4-44D8-87EA-E910357D634D}">
      <dsp:nvSpPr>
        <dsp:cNvPr id="0" name=""/>
        <dsp:cNvSpPr/>
      </dsp:nvSpPr>
      <dsp:spPr>
        <a:xfrm>
          <a:off x="4582756" y="105549"/>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9D28F-2650-47BA-B7E0-1E35E38B8AE4}">
      <dsp:nvSpPr>
        <dsp:cNvPr id="0" name=""/>
        <dsp:cNvSpPr/>
      </dsp:nvSpPr>
      <dsp:spPr>
        <a:xfrm>
          <a:off x="4701701" y="218547"/>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Director</a:t>
          </a:r>
          <a:br>
            <a:rPr lang="en-US" sz="900" kern="1200" dirty="0">
              <a:latin typeface="Century Gothic" panose="020B0502020202020204" pitchFamily="34" charset="0"/>
            </a:rPr>
          </a:br>
          <a:r>
            <a:rPr lang="en-US" sz="900" kern="1200" dirty="0">
              <a:latin typeface="Century Gothic" panose="020B0502020202020204" pitchFamily="34" charset="0"/>
            </a:rPr>
            <a:t>Peter Travers</a:t>
          </a:r>
        </a:p>
      </dsp:txBody>
      <dsp:txXfrm>
        <a:off x="4721611" y="238457"/>
        <a:ext cx="1030690" cy="639954"/>
      </dsp:txXfrm>
    </dsp:sp>
    <dsp:sp modelId="{9CF13EBF-D035-401A-9916-CAF94E97AE4D}">
      <dsp:nvSpPr>
        <dsp:cNvPr id="0" name=""/>
        <dsp:cNvSpPr/>
      </dsp:nvSpPr>
      <dsp:spPr>
        <a:xfrm>
          <a:off x="3349" y="1096663"/>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2ED77-AC2B-4EC0-84C2-AA5A01C492DD}">
      <dsp:nvSpPr>
        <dsp:cNvPr id="0" name=""/>
        <dsp:cNvSpPr/>
      </dsp:nvSpPr>
      <dsp:spPr>
        <a:xfrm>
          <a:off x="122295" y="1209662"/>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Recreation Leader (Facilities)</a:t>
          </a:r>
          <a:br>
            <a:rPr lang="en-US" sz="900" kern="1200" dirty="0">
              <a:latin typeface="Century Gothic" panose="020B0502020202020204" pitchFamily="34" charset="0"/>
            </a:rPr>
          </a:br>
          <a:r>
            <a:rPr lang="en-US" sz="900" kern="1200" dirty="0">
              <a:latin typeface="Century Gothic" panose="020B0502020202020204" pitchFamily="34" charset="0"/>
            </a:rPr>
            <a:t>Ryan Pagano</a:t>
          </a:r>
        </a:p>
      </dsp:txBody>
      <dsp:txXfrm>
        <a:off x="142205" y="1229572"/>
        <a:ext cx="1030690" cy="639954"/>
      </dsp:txXfrm>
    </dsp:sp>
    <dsp:sp modelId="{E80D61A8-75F5-4044-9B66-29FF01D68F96}">
      <dsp:nvSpPr>
        <dsp:cNvPr id="0" name=""/>
        <dsp:cNvSpPr/>
      </dsp:nvSpPr>
      <dsp:spPr>
        <a:xfrm>
          <a:off x="3349" y="2087778"/>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DAD93-CD15-40CE-B9D9-060D270FD062}">
      <dsp:nvSpPr>
        <dsp:cNvPr id="0" name=""/>
        <dsp:cNvSpPr/>
      </dsp:nvSpPr>
      <dsp:spPr>
        <a:xfrm>
          <a:off x="122295" y="2200776"/>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Seasonal Laborers</a:t>
          </a:r>
        </a:p>
      </dsp:txBody>
      <dsp:txXfrm>
        <a:off x="142205" y="2220686"/>
        <a:ext cx="1030690" cy="639954"/>
      </dsp:txXfrm>
    </dsp:sp>
    <dsp:sp modelId="{BE0BF0CC-B9F6-4CD1-936D-68D8FC0BECA8}">
      <dsp:nvSpPr>
        <dsp:cNvPr id="0" name=""/>
        <dsp:cNvSpPr/>
      </dsp:nvSpPr>
      <dsp:spPr>
        <a:xfrm>
          <a:off x="1311751" y="1096663"/>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E5EC9-4705-4E32-9480-2F06A9A97678}">
      <dsp:nvSpPr>
        <dsp:cNvPr id="0" name=""/>
        <dsp:cNvSpPr/>
      </dsp:nvSpPr>
      <dsp:spPr>
        <a:xfrm>
          <a:off x="1430697" y="1209662"/>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Recreation Leader (Programming)</a:t>
          </a:r>
          <a:br>
            <a:rPr lang="en-US" sz="900" kern="1200" dirty="0">
              <a:latin typeface="Century Gothic" panose="020B0502020202020204" pitchFamily="34" charset="0"/>
            </a:rPr>
          </a:br>
          <a:r>
            <a:rPr lang="en-US" sz="900" kern="1200" dirty="0">
              <a:latin typeface="Century Gothic" panose="020B0502020202020204" pitchFamily="34" charset="0"/>
            </a:rPr>
            <a:t>Sara </a:t>
          </a:r>
          <a:r>
            <a:rPr lang="en-US" sz="900" kern="1200" dirty="0" err="1">
              <a:latin typeface="Century Gothic" panose="020B0502020202020204" pitchFamily="34" charset="0"/>
            </a:rPr>
            <a:t>Keffer</a:t>
          </a:r>
          <a:endParaRPr lang="en-US" sz="900" kern="1200" dirty="0">
            <a:latin typeface="Century Gothic" panose="020B0502020202020204" pitchFamily="34" charset="0"/>
          </a:endParaRPr>
        </a:p>
      </dsp:txBody>
      <dsp:txXfrm>
        <a:off x="1450607" y="1229572"/>
        <a:ext cx="1030690" cy="639954"/>
      </dsp:txXfrm>
    </dsp:sp>
    <dsp:sp modelId="{F3FF74EC-4125-41BF-9A16-99304FED24DB}">
      <dsp:nvSpPr>
        <dsp:cNvPr id="0" name=""/>
        <dsp:cNvSpPr/>
      </dsp:nvSpPr>
      <dsp:spPr>
        <a:xfrm>
          <a:off x="1311751" y="2087778"/>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C0B6DB-40F2-4D1A-A445-92D550AE74AD}">
      <dsp:nvSpPr>
        <dsp:cNvPr id="0" name=""/>
        <dsp:cNvSpPr/>
      </dsp:nvSpPr>
      <dsp:spPr>
        <a:xfrm>
          <a:off x="1430697" y="2200776"/>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Sports Officials</a:t>
          </a:r>
        </a:p>
      </dsp:txBody>
      <dsp:txXfrm>
        <a:off x="1450607" y="2220686"/>
        <a:ext cx="1030690" cy="639954"/>
      </dsp:txXfrm>
    </dsp:sp>
    <dsp:sp modelId="{E48EE270-8CC4-4AE4-B4CB-F1353DE67B88}">
      <dsp:nvSpPr>
        <dsp:cNvPr id="0" name=""/>
        <dsp:cNvSpPr/>
      </dsp:nvSpPr>
      <dsp:spPr>
        <a:xfrm>
          <a:off x="2620153" y="1096663"/>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B419E-1048-4893-BDA7-C0B164737DEA}">
      <dsp:nvSpPr>
        <dsp:cNvPr id="0" name=""/>
        <dsp:cNvSpPr/>
      </dsp:nvSpPr>
      <dsp:spPr>
        <a:xfrm>
          <a:off x="2739099" y="1209662"/>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Clerk Typist</a:t>
          </a:r>
          <a:br>
            <a:rPr lang="en-US" sz="900" kern="1200" dirty="0">
              <a:latin typeface="Century Gothic" panose="020B0502020202020204" pitchFamily="34" charset="0"/>
            </a:rPr>
          </a:br>
          <a:r>
            <a:rPr lang="en-US" sz="900" kern="1200" dirty="0">
              <a:latin typeface="Century Gothic" panose="020B0502020202020204" pitchFamily="34" charset="0"/>
            </a:rPr>
            <a:t>Andrew </a:t>
          </a:r>
          <a:r>
            <a:rPr lang="en-US" sz="900" kern="1200" dirty="0" err="1">
              <a:latin typeface="Century Gothic" panose="020B0502020202020204" pitchFamily="34" charset="0"/>
            </a:rPr>
            <a:t>Munns</a:t>
          </a:r>
          <a:endParaRPr lang="en-US" sz="900" kern="1200" dirty="0">
            <a:latin typeface="Century Gothic" panose="020B0502020202020204" pitchFamily="34" charset="0"/>
          </a:endParaRPr>
        </a:p>
      </dsp:txBody>
      <dsp:txXfrm>
        <a:off x="2759009" y="1229572"/>
        <a:ext cx="1030690" cy="639954"/>
      </dsp:txXfrm>
    </dsp:sp>
    <dsp:sp modelId="{D244A916-C07D-48CA-BA12-4C531E75AE4D}">
      <dsp:nvSpPr>
        <dsp:cNvPr id="0" name=""/>
        <dsp:cNvSpPr/>
      </dsp:nvSpPr>
      <dsp:spPr>
        <a:xfrm>
          <a:off x="3928555" y="1096663"/>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B22A4-4367-4BB5-847A-E71808D0A0BC}">
      <dsp:nvSpPr>
        <dsp:cNvPr id="0" name=""/>
        <dsp:cNvSpPr/>
      </dsp:nvSpPr>
      <dsp:spPr>
        <a:xfrm>
          <a:off x="4047501" y="1209662"/>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Seasonal Pool Manager</a:t>
          </a:r>
        </a:p>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Lou </a:t>
          </a:r>
          <a:r>
            <a:rPr lang="en-US" sz="900" kern="1200" dirty="0" err="1">
              <a:latin typeface="Century Gothic" panose="020B0502020202020204" pitchFamily="34" charset="0"/>
            </a:rPr>
            <a:t>Casagrande</a:t>
          </a:r>
          <a:endParaRPr lang="en-US" sz="900" kern="1200" dirty="0">
            <a:latin typeface="Century Gothic" panose="020B0502020202020204" pitchFamily="34" charset="0"/>
          </a:endParaRPr>
        </a:p>
      </dsp:txBody>
      <dsp:txXfrm>
        <a:off x="4067411" y="1229572"/>
        <a:ext cx="1030690" cy="639954"/>
      </dsp:txXfrm>
    </dsp:sp>
    <dsp:sp modelId="{3F4F584E-F777-4A5E-878B-41FBB3BA8E4E}">
      <dsp:nvSpPr>
        <dsp:cNvPr id="0" name=""/>
        <dsp:cNvSpPr/>
      </dsp:nvSpPr>
      <dsp:spPr>
        <a:xfrm>
          <a:off x="3928555" y="2087778"/>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E7B64-49BD-4425-B2AB-FA1D9D76C2FD}">
      <dsp:nvSpPr>
        <dsp:cNvPr id="0" name=""/>
        <dsp:cNvSpPr/>
      </dsp:nvSpPr>
      <dsp:spPr>
        <a:xfrm>
          <a:off x="4047501" y="2200776"/>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Lifeguards</a:t>
          </a:r>
        </a:p>
      </dsp:txBody>
      <dsp:txXfrm>
        <a:off x="4067411" y="2220686"/>
        <a:ext cx="1030690" cy="639954"/>
      </dsp:txXfrm>
    </dsp:sp>
    <dsp:sp modelId="{3E9EA5A4-5431-486C-BB9C-2570BCA7A3A9}">
      <dsp:nvSpPr>
        <dsp:cNvPr id="0" name=""/>
        <dsp:cNvSpPr/>
      </dsp:nvSpPr>
      <dsp:spPr>
        <a:xfrm>
          <a:off x="5251751" y="1096663"/>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A8B76-B2DD-42F2-9754-CF2C16D69733}">
      <dsp:nvSpPr>
        <dsp:cNvPr id="0" name=""/>
        <dsp:cNvSpPr/>
      </dsp:nvSpPr>
      <dsp:spPr>
        <a:xfrm>
          <a:off x="5370697" y="1209662"/>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Seasonal Swim Lessons Coordinator</a:t>
          </a:r>
        </a:p>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Emma Chung</a:t>
          </a:r>
        </a:p>
      </dsp:txBody>
      <dsp:txXfrm>
        <a:off x="5390607" y="1229572"/>
        <a:ext cx="1030690" cy="639954"/>
      </dsp:txXfrm>
    </dsp:sp>
    <dsp:sp modelId="{C4041C25-CB80-412B-B1B4-5E35FB2A8844}">
      <dsp:nvSpPr>
        <dsp:cNvPr id="0" name=""/>
        <dsp:cNvSpPr/>
      </dsp:nvSpPr>
      <dsp:spPr>
        <a:xfrm>
          <a:off x="5236957" y="2087778"/>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D9FF1-9146-462F-BFD8-00C59F05F2A8}">
      <dsp:nvSpPr>
        <dsp:cNvPr id="0" name=""/>
        <dsp:cNvSpPr/>
      </dsp:nvSpPr>
      <dsp:spPr>
        <a:xfrm>
          <a:off x="5355902" y="2200776"/>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Swim Instructors</a:t>
          </a:r>
        </a:p>
      </dsp:txBody>
      <dsp:txXfrm>
        <a:off x="5375812" y="2220686"/>
        <a:ext cx="1030690" cy="639954"/>
      </dsp:txXfrm>
    </dsp:sp>
    <dsp:sp modelId="{DA7D22CF-2C45-4A67-BAE0-C4E5BFEA324B}">
      <dsp:nvSpPr>
        <dsp:cNvPr id="0" name=""/>
        <dsp:cNvSpPr/>
      </dsp:nvSpPr>
      <dsp:spPr>
        <a:xfrm>
          <a:off x="6545359" y="1096663"/>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782AF-B927-431B-B48A-1BD55A89F061}">
      <dsp:nvSpPr>
        <dsp:cNvPr id="0" name=""/>
        <dsp:cNvSpPr/>
      </dsp:nvSpPr>
      <dsp:spPr>
        <a:xfrm>
          <a:off x="6664304" y="1209662"/>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Seasonal Pool Front Office Manager</a:t>
          </a:r>
        </a:p>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Marie Fagan</a:t>
          </a:r>
        </a:p>
      </dsp:txBody>
      <dsp:txXfrm>
        <a:off x="6684214" y="1229572"/>
        <a:ext cx="1030690" cy="639954"/>
      </dsp:txXfrm>
    </dsp:sp>
    <dsp:sp modelId="{046ECAD1-8725-4F3D-844B-4CB30829072D}">
      <dsp:nvSpPr>
        <dsp:cNvPr id="0" name=""/>
        <dsp:cNvSpPr/>
      </dsp:nvSpPr>
      <dsp:spPr>
        <a:xfrm>
          <a:off x="6545359" y="2087778"/>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5FAF0-2057-47BA-9040-0585692B1373}">
      <dsp:nvSpPr>
        <dsp:cNvPr id="0" name=""/>
        <dsp:cNvSpPr/>
      </dsp:nvSpPr>
      <dsp:spPr>
        <a:xfrm>
          <a:off x="6664304" y="2200776"/>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Front Gate Staff</a:t>
          </a:r>
        </a:p>
      </dsp:txBody>
      <dsp:txXfrm>
        <a:off x="6684214" y="2220686"/>
        <a:ext cx="1030690" cy="639954"/>
      </dsp:txXfrm>
    </dsp:sp>
    <dsp:sp modelId="{4A12213F-E728-4F98-8AAB-F60171BBF1F3}">
      <dsp:nvSpPr>
        <dsp:cNvPr id="0" name=""/>
        <dsp:cNvSpPr/>
      </dsp:nvSpPr>
      <dsp:spPr>
        <a:xfrm>
          <a:off x="7853761" y="1096663"/>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C17F6-24BD-4D19-B03E-3DF76229FC55}">
      <dsp:nvSpPr>
        <dsp:cNvPr id="0" name=""/>
        <dsp:cNvSpPr/>
      </dsp:nvSpPr>
      <dsp:spPr>
        <a:xfrm>
          <a:off x="7972706" y="1209662"/>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Seasonal Camp Director</a:t>
          </a:r>
        </a:p>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Dee Jones</a:t>
          </a:r>
        </a:p>
      </dsp:txBody>
      <dsp:txXfrm>
        <a:off x="7992616" y="1229572"/>
        <a:ext cx="1030690" cy="639954"/>
      </dsp:txXfrm>
    </dsp:sp>
    <dsp:sp modelId="{6CF787C5-531F-4B85-A700-62AAEAD7F5EF}">
      <dsp:nvSpPr>
        <dsp:cNvPr id="0" name=""/>
        <dsp:cNvSpPr/>
      </dsp:nvSpPr>
      <dsp:spPr>
        <a:xfrm>
          <a:off x="7853761" y="2087778"/>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3AF8C-1A19-4E3A-AAAD-7F014312469C}">
      <dsp:nvSpPr>
        <dsp:cNvPr id="0" name=""/>
        <dsp:cNvSpPr/>
      </dsp:nvSpPr>
      <dsp:spPr>
        <a:xfrm>
          <a:off x="7972706" y="2200776"/>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Camp Counselors</a:t>
          </a:r>
        </a:p>
      </dsp:txBody>
      <dsp:txXfrm>
        <a:off x="7992616" y="2220686"/>
        <a:ext cx="1030690" cy="639954"/>
      </dsp:txXfrm>
    </dsp:sp>
    <dsp:sp modelId="{63FF6A2C-45AB-4D8E-9573-BBF08317EFDC}">
      <dsp:nvSpPr>
        <dsp:cNvPr id="0" name=""/>
        <dsp:cNvSpPr/>
      </dsp:nvSpPr>
      <dsp:spPr>
        <a:xfrm>
          <a:off x="9162163" y="1096663"/>
          <a:ext cx="1070510" cy="67977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47F53-AC00-4AC8-B126-C0A137F9CBC6}">
      <dsp:nvSpPr>
        <dsp:cNvPr id="0" name=""/>
        <dsp:cNvSpPr/>
      </dsp:nvSpPr>
      <dsp:spPr>
        <a:xfrm>
          <a:off x="9281108" y="1209662"/>
          <a:ext cx="1070510" cy="67977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Special Events Manager (PT)</a:t>
          </a:r>
        </a:p>
      </dsp:txBody>
      <dsp:txXfrm>
        <a:off x="9301018" y="1229572"/>
        <a:ext cx="1030690" cy="6399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9BE38-60D4-4C56-970D-CB0179E57194}">
      <dsp:nvSpPr>
        <dsp:cNvPr id="0" name=""/>
        <dsp:cNvSpPr/>
      </dsp:nvSpPr>
      <dsp:spPr>
        <a:xfrm>
          <a:off x="10669416" y="1634376"/>
          <a:ext cx="91440" cy="244825"/>
        </a:xfrm>
        <a:custGeom>
          <a:avLst/>
          <a:gdLst/>
          <a:ahLst/>
          <a:cxnLst/>
          <a:rect l="0" t="0" r="0" b="0"/>
          <a:pathLst>
            <a:path>
              <a:moveTo>
                <a:pt x="45720" y="0"/>
              </a:moveTo>
              <a:lnTo>
                <a:pt x="45720" y="24482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5BEFD0-AA46-4323-8E2A-7B35C543051A}">
      <dsp:nvSpPr>
        <dsp:cNvPr id="0" name=""/>
        <dsp:cNvSpPr/>
      </dsp:nvSpPr>
      <dsp:spPr>
        <a:xfrm>
          <a:off x="6315809" y="841699"/>
          <a:ext cx="4399327" cy="258130"/>
        </a:xfrm>
        <a:custGeom>
          <a:avLst/>
          <a:gdLst/>
          <a:ahLst/>
          <a:cxnLst/>
          <a:rect l="0" t="0" r="0" b="0"/>
          <a:pathLst>
            <a:path>
              <a:moveTo>
                <a:pt x="0" y="0"/>
              </a:moveTo>
              <a:lnTo>
                <a:pt x="0" y="180146"/>
              </a:lnTo>
              <a:lnTo>
                <a:pt x="4399327" y="180146"/>
              </a:lnTo>
              <a:lnTo>
                <a:pt x="4399327" y="25813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08B094-A28C-4851-87F9-3C6646A695CF}">
      <dsp:nvSpPr>
        <dsp:cNvPr id="0" name=""/>
        <dsp:cNvSpPr/>
      </dsp:nvSpPr>
      <dsp:spPr>
        <a:xfrm>
          <a:off x="9640541" y="1634376"/>
          <a:ext cx="91440" cy="244825"/>
        </a:xfrm>
        <a:custGeom>
          <a:avLst/>
          <a:gdLst/>
          <a:ahLst/>
          <a:cxnLst/>
          <a:rect l="0" t="0" r="0" b="0"/>
          <a:pathLst>
            <a:path>
              <a:moveTo>
                <a:pt x="45720" y="0"/>
              </a:moveTo>
              <a:lnTo>
                <a:pt x="45720" y="24482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4CD301-9996-4A93-B86E-3E1A05AE192A}">
      <dsp:nvSpPr>
        <dsp:cNvPr id="0" name=""/>
        <dsp:cNvSpPr/>
      </dsp:nvSpPr>
      <dsp:spPr>
        <a:xfrm>
          <a:off x="6315809" y="841699"/>
          <a:ext cx="3370452" cy="258130"/>
        </a:xfrm>
        <a:custGeom>
          <a:avLst/>
          <a:gdLst/>
          <a:ahLst/>
          <a:cxnLst/>
          <a:rect l="0" t="0" r="0" b="0"/>
          <a:pathLst>
            <a:path>
              <a:moveTo>
                <a:pt x="0" y="0"/>
              </a:moveTo>
              <a:lnTo>
                <a:pt x="0" y="180146"/>
              </a:lnTo>
              <a:lnTo>
                <a:pt x="3370452" y="180146"/>
              </a:lnTo>
              <a:lnTo>
                <a:pt x="3370452" y="25813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7BFA6C-0098-478D-B226-EA5BDA34931E}">
      <dsp:nvSpPr>
        <dsp:cNvPr id="0" name=""/>
        <dsp:cNvSpPr/>
      </dsp:nvSpPr>
      <dsp:spPr>
        <a:xfrm>
          <a:off x="6315809" y="841699"/>
          <a:ext cx="2341577" cy="258130"/>
        </a:xfrm>
        <a:custGeom>
          <a:avLst/>
          <a:gdLst/>
          <a:ahLst/>
          <a:cxnLst/>
          <a:rect l="0" t="0" r="0" b="0"/>
          <a:pathLst>
            <a:path>
              <a:moveTo>
                <a:pt x="0" y="0"/>
              </a:moveTo>
              <a:lnTo>
                <a:pt x="0" y="180146"/>
              </a:lnTo>
              <a:lnTo>
                <a:pt x="2341577" y="180146"/>
              </a:lnTo>
              <a:lnTo>
                <a:pt x="2341577" y="25813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4B91CF-D9CE-4657-9C98-450EC999A982}">
      <dsp:nvSpPr>
        <dsp:cNvPr id="0" name=""/>
        <dsp:cNvSpPr/>
      </dsp:nvSpPr>
      <dsp:spPr>
        <a:xfrm>
          <a:off x="6315809" y="841699"/>
          <a:ext cx="1312702" cy="258130"/>
        </a:xfrm>
        <a:custGeom>
          <a:avLst/>
          <a:gdLst/>
          <a:ahLst/>
          <a:cxnLst/>
          <a:rect l="0" t="0" r="0" b="0"/>
          <a:pathLst>
            <a:path>
              <a:moveTo>
                <a:pt x="0" y="0"/>
              </a:moveTo>
              <a:lnTo>
                <a:pt x="0" y="180146"/>
              </a:lnTo>
              <a:lnTo>
                <a:pt x="1312702" y="180146"/>
              </a:lnTo>
              <a:lnTo>
                <a:pt x="1312702" y="25813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25AC8-0C09-404D-A7A4-30EC39E4154B}">
      <dsp:nvSpPr>
        <dsp:cNvPr id="0" name=""/>
        <dsp:cNvSpPr/>
      </dsp:nvSpPr>
      <dsp:spPr>
        <a:xfrm>
          <a:off x="6553917" y="1634376"/>
          <a:ext cx="91440" cy="244825"/>
        </a:xfrm>
        <a:custGeom>
          <a:avLst/>
          <a:gdLst/>
          <a:ahLst/>
          <a:cxnLst/>
          <a:rect l="0" t="0" r="0" b="0"/>
          <a:pathLst>
            <a:path>
              <a:moveTo>
                <a:pt x="45720" y="0"/>
              </a:moveTo>
              <a:lnTo>
                <a:pt x="45720" y="24482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9F5CF6-F781-4939-B380-28D9F4193918}">
      <dsp:nvSpPr>
        <dsp:cNvPr id="0" name=""/>
        <dsp:cNvSpPr/>
      </dsp:nvSpPr>
      <dsp:spPr>
        <a:xfrm>
          <a:off x="6315809" y="841699"/>
          <a:ext cx="283828" cy="258130"/>
        </a:xfrm>
        <a:custGeom>
          <a:avLst/>
          <a:gdLst/>
          <a:ahLst/>
          <a:cxnLst/>
          <a:rect l="0" t="0" r="0" b="0"/>
          <a:pathLst>
            <a:path>
              <a:moveTo>
                <a:pt x="0" y="0"/>
              </a:moveTo>
              <a:lnTo>
                <a:pt x="0" y="180146"/>
              </a:lnTo>
              <a:lnTo>
                <a:pt x="283828" y="180146"/>
              </a:lnTo>
              <a:lnTo>
                <a:pt x="283828" y="25813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D677CC-5A78-458A-86A4-968E5157BF27}">
      <dsp:nvSpPr>
        <dsp:cNvPr id="0" name=""/>
        <dsp:cNvSpPr/>
      </dsp:nvSpPr>
      <dsp:spPr>
        <a:xfrm>
          <a:off x="5570762" y="841699"/>
          <a:ext cx="745046" cy="258130"/>
        </a:xfrm>
        <a:custGeom>
          <a:avLst/>
          <a:gdLst/>
          <a:ahLst/>
          <a:cxnLst/>
          <a:rect l="0" t="0" r="0" b="0"/>
          <a:pathLst>
            <a:path>
              <a:moveTo>
                <a:pt x="745046" y="0"/>
              </a:moveTo>
              <a:lnTo>
                <a:pt x="745046" y="180146"/>
              </a:lnTo>
              <a:lnTo>
                <a:pt x="0" y="180146"/>
              </a:lnTo>
              <a:lnTo>
                <a:pt x="0" y="25813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3B5FB9-CEAB-4F95-907D-374A56748365}">
      <dsp:nvSpPr>
        <dsp:cNvPr id="0" name=""/>
        <dsp:cNvSpPr/>
      </dsp:nvSpPr>
      <dsp:spPr>
        <a:xfrm>
          <a:off x="4496168" y="1634376"/>
          <a:ext cx="91440" cy="244825"/>
        </a:xfrm>
        <a:custGeom>
          <a:avLst/>
          <a:gdLst/>
          <a:ahLst/>
          <a:cxnLst/>
          <a:rect l="0" t="0" r="0" b="0"/>
          <a:pathLst>
            <a:path>
              <a:moveTo>
                <a:pt x="45720" y="0"/>
              </a:moveTo>
              <a:lnTo>
                <a:pt x="45720" y="24482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0E20E8-C6DA-4C80-9B18-896BFF26B1C3}">
      <dsp:nvSpPr>
        <dsp:cNvPr id="0" name=""/>
        <dsp:cNvSpPr/>
      </dsp:nvSpPr>
      <dsp:spPr>
        <a:xfrm>
          <a:off x="4541888" y="841699"/>
          <a:ext cx="1773921" cy="258130"/>
        </a:xfrm>
        <a:custGeom>
          <a:avLst/>
          <a:gdLst/>
          <a:ahLst/>
          <a:cxnLst/>
          <a:rect l="0" t="0" r="0" b="0"/>
          <a:pathLst>
            <a:path>
              <a:moveTo>
                <a:pt x="1773921" y="0"/>
              </a:moveTo>
              <a:lnTo>
                <a:pt x="1773921" y="180146"/>
              </a:lnTo>
              <a:lnTo>
                <a:pt x="0" y="180146"/>
              </a:lnTo>
              <a:lnTo>
                <a:pt x="0" y="25813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18CDF6-62CE-4C05-B0AC-16B7C63C85D6}">
      <dsp:nvSpPr>
        <dsp:cNvPr id="0" name=""/>
        <dsp:cNvSpPr/>
      </dsp:nvSpPr>
      <dsp:spPr>
        <a:xfrm>
          <a:off x="3467293" y="2413749"/>
          <a:ext cx="91440" cy="244825"/>
        </a:xfrm>
        <a:custGeom>
          <a:avLst/>
          <a:gdLst/>
          <a:ahLst/>
          <a:cxnLst/>
          <a:rect l="0" t="0" r="0" b="0"/>
          <a:pathLst>
            <a:path>
              <a:moveTo>
                <a:pt x="57353" y="0"/>
              </a:moveTo>
              <a:lnTo>
                <a:pt x="57353" y="166841"/>
              </a:lnTo>
              <a:lnTo>
                <a:pt x="45720" y="166841"/>
              </a:lnTo>
              <a:lnTo>
                <a:pt x="45720" y="24482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9F56E9-5A5C-4944-A058-F51A84F6A288}">
      <dsp:nvSpPr>
        <dsp:cNvPr id="0" name=""/>
        <dsp:cNvSpPr/>
      </dsp:nvSpPr>
      <dsp:spPr>
        <a:xfrm>
          <a:off x="1969701" y="1634376"/>
          <a:ext cx="1554945" cy="244825"/>
        </a:xfrm>
        <a:custGeom>
          <a:avLst/>
          <a:gdLst/>
          <a:ahLst/>
          <a:cxnLst/>
          <a:rect l="0" t="0" r="0" b="0"/>
          <a:pathLst>
            <a:path>
              <a:moveTo>
                <a:pt x="0" y="0"/>
              </a:moveTo>
              <a:lnTo>
                <a:pt x="0" y="166841"/>
              </a:lnTo>
              <a:lnTo>
                <a:pt x="1554945" y="166841"/>
              </a:lnTo>
              <a:lnTo>
                <a:pt x="1554945" y="24482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36029E-AAF7-462A-BEC0-11501694C20B}">
      <dsp:nvSpPr>
        <dsp:cNvPr id="0" name=""/>
        <dsp:cNvSpPr/>
      </dsp:nvSpPr>
      <dsp:spPr>
        <a:xfrm>
          <a:off x="1969701" y="1634376"/>
          <a:ext cx="514437" cy="244825"/>
        </a:xfrm>
        <a:custGeom>
          <a:avLst/>
          <a:gdLst/>
          <a:ahLst/>
          <a:cxnLst/>
          <a:rect l="0" t="0" r="0" b="0"/>
          <a:pathLst>
            <a:path>
              <a:moveTo>
                <a:pt x="0" y="0"/>
              </a:moveTo>
              <a:lnTo>
                <a:pt x="0" y="166841"/>
              </a:lnTo>
              <a:lnTo>
                <a:pt x="514437" y="166841"/>
              </a:lnTo>
              <a:lnTo>
                <a:pt x="514437" y="24482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A35A8F-C424-4083-BC7C-03DEF1E65E56}">
      <dsp:nvSpPr>
        <dsp:cNvPr id="0" name=""/>
        <dsp:cNvSpPr/>
      </dsp:nvSpPr>
      <dsp:spPr>
        <a:xfrm>
          <a:off x="1409543" y="2413749"/>
          <a:ext cx="91440" cy="244825"/>
        </a:xfrm>
        <a:custGeom>
          <a:avLst/>
          <a:gdLst/>
          <a:ahLst/>
          <a:cxnLst/>
          <a:rect l="0" t="0" r="0" b="0"/>
          <a:pathLst>
            <a:path>
              <a:moveTo>
                <a:pt x="45720" y="0"/>
              </a:moveTo>
              <a:lnTo>
                <a:pt x="45720" y="24482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EC22DB-9F02-462C-89AD-9227129033CA}">
      <dsp:nvSpPr>
        <dsp:cNvPr id="0" name=""/>
        <dsp:cNvSpPr/>
      </dsp:nvSpPr>
      <dsp:spPr>
        <a:xfrm>
          <a:off x="1455263" y="1634376"/>
          <a:ext cx="514437" cy="244825"/>
        </a:xfrm>
        <a:custGeom>
          <a:avLst/>
          <a:gdLst/>
          <a:ahLst/>
          <a:cxnLst/>
          <a:rect l="0" t="0" r="0" b="0"/>
          <a:pathLst>
            <a:path>
              <a:moveTo>
                <a:pt x="514437" y="0"/>
              </a:moveTo>
              <a:lnTo>
                <a:pt x="514437" y="166841"/>
              </a:lnTo>
              <a:lnTo>
                <a:pt x="0" y="166841"/>
              </a:lnTo>
              <a:lnTo>
                <a:pt x="0" y="24482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7E513E-E889-4BC6-9DF9-D2E584AE9D42}">
      <dsp:nvSpPr>
        <dsp:cNvPr id="0" name=""/>
        <dsp:cNvSpPr/>
      </dsp:nvSpPr>
      <dsp:spPr>
        <a:xfrm>
          <a:off x="455675" y="1634376"/>
          <a:ext cx="1514025" cy="244825"/>
        </a:xfrm>
        <a:custGeom>
          <a:avLst/>
          <a:gdLst/>
          <a:ahLst/>
          <a:cxnLst/>
          <a:rect l="0" t="0" r="0" b="0"/>
          <a:pathLst>
            <a:path>
              <a:moveTo>
                <a:pt x="1514025" y="0"/>
              </a:moveTo>
              <a:lnTo>
                <a:pt x="1514025" y="166841"/>
              </a:lnTo>
              <a:lnTo>
                <a:pt x="0" y="166841"/>
              </a:lnTo>
              <a:lnTo>
                <a:pt x="0" y="24482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A524A1-E80C-4F99-B278-6EAD0DA6F401}">
      <dsp:nvSpPr>
        <dsp:cNvPr id="0" name=""/>
        <dsp:cNvSpPr/>
      </dsp:nvSpPr>
      <dsp:spPr>
        <a:xfrm>
          <a:off x="1969701" y="841699"/>
          <a:ext cx="4346108" cy="258130"/>
        </a:xfrm>
        <a:custGeom>
          <a:avLst/>
          <a:gdLst/>
          <a:ahLst/>
          <a:cxnLst/>
          <a:rect l="0" t="0" r="0" b="0"/>
          <a:pathLst>
            <a:path>
              <a:moveTo>
                <a:pt x="4346108" y="0"/>
              </a:moveTo>
              <a:lnTo>
                <a:pt x="4346108" y="180146"/>
              </a:lnTo>
              <a:lnTo>
                <a:pt x="0" y="180146"/>
              </a:lnTo>
              <a:lnTo>
                <a:pt x="0" y="25813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FA494-39C4-44D8-87EA-E910357D634D}">
      <dsp:nvSpPr>
        <dsp:cNvPr id="0" name=""/>
        <dsp:cNvSpPr/>
      </dsp:nvSpPr>
      <dsp:spPr>
        <a:xfrm>
          <a:off x="5894906" y="307151"/>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9D28F-2650-47BA-B7E0-1E35E38B8AE4}">
      <dsp:nvSpPr>
        <dsp:cNvPr id="0" name=""/>
        <dsp:cNvSpPr/>
      </dsp:nvSpPr>
      <dsp:spPr>
        <a:xfrm>
          <a:off x="5988440" y="396009"/>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Director</a:t>
          </a:r>
          <a:br>
            <a:rPr lang="en-US" sz="700" kern="1200" dirty="0">
              <a:latin typeface="Century Gothic" panose="020B0502020202020204" pitchFamily="34" charset="0"/>
            </a:rPr>
          </a:br>
          <a:r>
            <a:rPr lang="en-US" sz="700" kern="1200" dirty="0">
              <a:latin typeface="Century Gothic" panose="020B0502020202020204" pitchFamily="34" charset="0"/>
            </a:rPr>
            <a:t>Peter Travers</a:t>
          </a:r>
        </a:p>
      </dsp:txBody>
      <dsp:txXfrm>
        <a:off x="6004096" y="411665"/>
        <a:ext cx="810494" cy="503235"/>
      </dsp:txXfrm>
    </dsp:sp>
    <dsp:sp modelId="{D076AD04-506F-4E5C-9146-B00A8236D52E}">
      <dsp:nvSpPr>
        <dsp:cNvPr id="0" name=""/>
        <dsp:cNvSpPr/>
      </dsp:nvSpPr>
      <dsp:spPr>
        <a:xfrm>
          <a:off x="1548798" y="1099829"/>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E2C754-F9F8-4A1A-AC8F-44897A649480}">
      <dsp:nvSpPr>
        <dsp:cNvPr id="0" name=""/>
        <dsp:cNvSpPr/>
      </dsp:nvSpPr>
      <dsp:spPr>
        <a:xfrm>
          <a:off x="1642332" y="1188686"/>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Deputy Director</a:t>
          </a:r>
        </a:p>
      </dsp:txBody>
      <dsp:txXfrm>
        <a:off x="1657988" y="1204342"/>
        <a:ext cx="810494" cy="503235"/>
      </dsp:txXfrm>
    </dsp:sp>
    <dsp:sp modelId="{026753FC-9AEA-4EA9-AE5F-C471D8CB9366}">
      <dsp:nvSpPr>
        <dsp:cNvPr id="0" name=""/>
        <dsp:cNvSpPr/>
      </dsp:nvSpPr>
      <dsp:spPr>
        <a:xfrm>
          <a:off x="34772" y="1879202"/>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B1EDA-D2E3-4AC5-96A7-E4E084F971AB}">
      <dsp:nvSpPr>
        <dsp:cNvPr id="0" name=""/>
        <dsp:cNvSpPr/>
      </dsp:nvSpPr>
      <dsp:spPr>
        <a:xfrm>
          <a:off x="128306" y="1968059"/>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Special Events Manager </a:t>
          </a:r>
        </a:p>
      </dsp:txBody>
      <dsp:txXfrm>
        <a:off x="143962" y="1983715"/>
        <a:ext cx="810494" cy="503235"/>
      </dsp:txXfrm>
    </dsp:sp>
    <dsp:sp modelId="{CC954BB9-4609-46DF-BE32-058C6086C57D}">
      <dsp:nvSpPr>
        <dsp:cNvPr id="0" name=""/>
        <dsp:cNvSpPr/>
      </dsp:nvSpPr>
      <dsp:spPr>
        <a:xfrm>
          <a:off x="1034360" y="1879202"/>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716E64-E644-4FDA-A470-EA97617EF588}">
      <dsp:nvSpPr>
        <dsp:cNvPr id="0" name=""/>
        <dsp:cNvSpPr/>
      </dsp:nvSpPr>
      <dsp:spPr>
        <a:xfrm>
          <a:off x="1127894" y="1968059"/>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Seasonal Camp Director</a:t>
          </a:r>
        </a:p>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Dee Jones</a:t>
          </a:r>
        </a:p>
      </dsp:txBody>
      <dsp:txXfrm>
        <a:off x="1143550" y="1983715"/>
        <a:ext cx="810494" cy="503235"/>
      </dsp:txXfrm>
    </dsp:sp>
    <dsp:sp modelId="{BFEB2DA1-65BB-4413-A033-ADBA3A1DB7D9}">
      <dsp:nvSpPr>
        <dsp:cNvPr id="0" name=""/>
        <dsp:cNvSpPr/>
      </dsp:nvSpPr>
      <dsp:spPr>
        <a:xfrm>
          <a:off x="1034360" y="2658574"/>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E65D12-2C01-410B-A255-247F9155C31E}">
      <dsp:nvSpPr>
        <dsp:cNvPr id="0" name=""/>
        <dsp:cNvSpPr/>
      </dsp:nvSpPr>
      <dsp:spPr>
        <a:xfrm>
          <a:off x="1127894" y="2747432"/>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Camp Counselors</a:t>
          </a:r>
        </a:p>
      </dsp:txBody>
      <dsp:txXfrm>
        <a:off x="1143550" y="2763088"/>
        <a:ext cx="810494" cy="503235"/>
      </dsp:txXfrm>
    </dsp:sp>
    <dsp:sp modelId="{242B1B4C-F039-414F-A244-6FAF59F57A79}">
      <dsp:nvSpPr>
        <dsp:cNvPr id="0" name=""/>
        <dsp:cNvSpPr/>
      </dsp:nvSpPr>
      <dsp:spPr>
        <a:xfrm>
          <a:off x="2063235" y="1879202"/>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F6467-4EB7-41BD-97E7-78251918B076}">
      <dsp:nvSpPr>
        <dsp:cNvPr id="0" name=""/>
        <dsp:cNvSpPr/>
      </dsp:nvSpPr>
      <dsp:spPr>
        <a:xfrm>
          <a:off x="2156769" y="1968059"/>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Recreation Leader (Rentals)</a:t>
          </a:r>
        </a:p>
      </dsp:txBody>
      <dsp:txXfrm>
        <a:off x="2172425" y="1983715"/>
        <a:ext cx="810494" cy="503235"/>
      </dsp:txXfrm>
    </dsp:sp>
    <dsp:sp modelId="{6AC87BCF-F108-40C4-A30B-D6E205157212}">
      <dsp:nvSpPr>
        <dsp:cNvPr id="0" name=""/>
        <dsp:cNvSpPr/>
      </dsp:nvSpPr>
      <dsp:spPr>
        <a:xfrm>
          <a:off x="3103743" y="1879202"/>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4A45B0-52A9-4630-9B54-A7C150105B92}">
      <dsp:nvSpPr>
        <dsp:cNvPr id="0" name=""/>
        <dsp:cNvSpPr/>
      </dsp:nvSpPr>
      <dsp:spPr>
        <a:xfrm>
          <a:off x="3197277" y="1968059"/>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latin typeface="Century Gothic" panose="020B0502020202020204" pitchFamily="34" charset="0"/>
            </a:rPr>
            <a:t>Seasonal Swim Lessons Coordinator</a:t>
          </a:r>
        </a:p>
        <a:p>
          <a:pPr marL="0" lvl="0" indent="0" algn="ctr" defTabSz="311150">
            <a:lnSpc>
              <a:spcPct val="90000"/>
            </a:lnSpc>
            <a:spcBef>
              <a:spcPct val="0"/>
            </a:spcBef>
            <a:spcAft>
              <a:spcPct val="35000"/>
            </a:spcAft>
            <a:buNone/>
          </a:pPr>
          <a:r>
            <a:rPr lang="en-US" sz="700" kern="1200">
              <a:latin typeface="Century Gothic" panose="020B0502020202020204" pitchFamily="34" charset="0"/>
            </a:rPr>
            <a:t>Emma Chung</a:t>
          </a:r>
          <a:endParaRPr lang="en-US" sz="700" kern="1200" dirty="0">
            <a:latin typeface="Century Gothic" panose="020B0502020202020204" pitchFamily="34" charset="0"/>
          </a:endParaRPr>
        </a:p>
      </dsp:txBody>
      <dsp:txXfrm>
        <a:off x="3212933" y="1983715"/>
        <a:ext cx="810494" cy="503235"/>
      </dsp:txXfrm>
    </dsp:sp>
    <dsp:sp modelId="{E80C6DB2-2C99-43CD-8295-A9974A7DCCDE}">
      <dsp:nvSpPr>
        <dsp:cNvPr id="0" name=""/>
        <dsp:cNvSpPr/>
      </dsp:nvSpPr>
      <dsp:spPr>
        <a:xfrm>
          <a:off x="3092110" y="2658574"/>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8A890-408E-4C91-9FA7-FFB21AA97E34}">
      <dsp:nvSpPr>
        <dsp:cNvPr id="0" name=""/>
        <dsp:cNvSpPr/>
      </dsp:nvSpPr>
      <dsp:spPr>
        <a:xfrm>
          <a:off x="3185644" y="2747432"/>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Swim Instructors</a:t>
          </a:r>
        </a:p>
      </dsp:txBody>
      <dsp:txXfrm>
        <a:off x="3201300" y="2763088"/>
        <a:ext cx="810494" cy="503235"/>
      </dsp:txXfrm>
    </dsp:sp>
    <dsp:sp modelId="{9CF13EBF-D035-401A-9916-CAF94E97AE4D}">
      <dsp:nvSpPr>
        <dsp:cNvPr id="0" name=""/>
        <dsp:cNvSpPr/>
      </dsp:nvSpPr>
      <dsp:spPr>
        <a:xfrm>
          <a:off x="4120984" y="1099829"/>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2ED77-AC2B-4EC0-84C2-AA5A01C492DD}">
      <dsp:nvSpPr>
        <dsp:cNvPr id="0" name=""/>
        <dsp:cNvSpPr/>
      </dsp:nvSpPr>
      <dsp:spPr>
        <a:xfrm>
          <a:off x="4214518" y="1188686"/>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Recreation Leader (Facilities)</a:t>
          </a:r>
          <a:br>
            <a:rPr lang="en-US" sz="700" kern="1200" dirty="0">
              <a:latin typeface="Century Gothic" panose="020B0502020202020204" pitchFamily="34" charset="0"/>
            </a:rPr>
          </a:br>
          <a:r>
            <a:rPr lang="en-US" sz="700" kern="1200" dirty="0">
              <a:latin typeface="Century Gothic" panose="020B0502020202020204" pitchFamily="34" charset="0"/>
            </a:rPr>
            <a:t>Ryan Pagano</a:t>
          </a:r>
        </a:p>
      </dsp:txBody>
      <dsp:txXfrm>
        <a:off x="4230174" y="1204342"/>
        <a:ext cx="810494" cy="503235"/>
      </dsp:txXfrm>
    </dsp:sp>
    <dsp:sp modelId="{E80D61A8-75F5-4044-9B66-29FF01D68F96}">
      <dsp:nvSpPr>
        <dsp:cNvPr id="0" name=""/>
        <dsp:cNvSpPr/>
      </dsp:nvSpPr>
      <dsp:spPr>
        <a:xfrm>
          <a:off x="4120984" y="1879202"/>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DAD93-CD15-40CE-B9D9-060D270FD062}">
      <dsp:nvSpPr>
        <dsp:cNvPr id="0" name=""/>
        <dsp:cNvSpPr/>
      </dsp:nvSpPr>
      <dsp:spPr>
        <a:xfrm>
          <a:off x="4214518" y="1968059"/>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Seasonal Laborers</a:t>
          </a:r>
        </a:p>
      </dsp:txBody>
      <dsp:txXfrm>
        <a:off x="4230174" y="1983715"/>
        <a:ext cx="810494" cy="503235"/>
      </dsp:txXfrm>
    </dsp:sp>
    <dsp:sp modelId="{ABCA9B0A-CA49-48DC-AB0A-3171011CA87D}">
      <dsp:nvSpPr>
        <dsp:cNvPr id="0" name=""/>
        <dsp:cNvSpPr/>
      </dsp:nvSpPr>
      <dsp:spPr>
        <a:xfrm>
          <a:off x="5149859" y="1099829"/>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D370CF-5AF9-4065-8133-DED5AB78C4CB}">
      <dsp:nvSpPr>
        <dsp:cNvPr id="0" name=""/>
        <dsp:cNvSpPr/>
      </dsp:nvSpPr>
      <dsp:spPr>
        <a:xfrm>
          <a:off x="5243393" y="1188686"/>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Recreation Leader (Night Manager)</a:t>
          </a:r>
        </a:p>
      </dsp:txBody>
      <dsp:txXfrm>
        <a:off x="5259049" y="1204342"/>
        <a:ext cx="810494" cy="503235"/>
      </dsp:txXfrm>
    </dsp:sp>
    <dsp:sp modelId="{BE0BF0CC-B9F6-4CD1-936D-68D8FC0BECA8}">
      <dsp:nvSpPr>
        <dsp:cNvPr id="0" name=""/>
        <dsp:cNvSpPr/>
      </dsp:nvSpPr>
      <dsp:spPr>
        <a:xfrm>
          <a:off x="6178734" y="1099829"/>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E5EC9-4705-4E32-9480-2F06A9A97678}">
      <dsp:nvSpPr>
        <dsp:cNvPr id="0" name=""/>
        <dsp:cNvSpPr/>
      </dsp:nvSpPr>
      <dsp:spPr>
        <a:xfrm>
          <a:off x="6272268" y="1188686"/>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Recreation Leader (Outdoor Programming)</a:t>
          </a:r>
          <a:br>
            <a:rPr lang="en-US" sz="700" kern="1200" dirty="0">
              <a:latin typeface="Century Gothic" panose="020B0502020202020204" pitchFamily="34" charset="0"/>
            </a:rPr>
          </a:br>
          <a:r>
            <a:rPr lang="en-US" sz="700" kern="1200" dirty="0">
              <a:latin typeface="Century Gothic" panose="020B0502020202020204" pitchFamily="34" charset="0"/>
            </a:rPr>
            <a:t>Sara </a:t>
          </a:r>
          <a:r>
            <a:rPr lang="en-US" sz="700" kern="1200" dirty="0" err="1">
              <a:latin typeface="Century Gothic" panose="020B0502020202020204" pitchFamily="34" charset="0"/>
            </a:rPr>
            <a:t>Keffer</a:t>
          </a:r>
          <a:endParaRPr lang="en-US" sz="700" kern="1200" dirty="0">
            <a:latin typeface="Century Gothic" panose="020B0502020202020204" pitchFamily="34" charset="0"/>
          </a:endParaRPr>
        </a:p>
      </dsp:txBody>
      <dsp:txXfrm>
        <a:off x="6287924" y="1204342"/>
        <a:ext cx="810494" cy="503235"/>
      </dsp:txXfrm>
    </dsp:sp>
    <dsp:sp modelId="{F3FF74EC-4125-41BF-9A16-99304FED24DB}">
      <dsp:nvSpPr>
        <dsp:cNvPr id="0" name=""/>
        <dsp:cNvSpPr/>
      </dsp:nvSpPr>
      <dsp:spPr>
        <a:xfrm>
          <a:off x="6178734" y="1879202"/>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C0B6DB-40F2-4D1A-A445-92D550AE74AD}">
      <dsp:nvSpPr>
        <dsp:cNvPr id="0" name=""/>
        <dsp:cNvSpPr/>
      </dsp:nvSpPr>
      <dsp:spPr>
        <a:xfrm>
          <a:off x="6272268" y="1968059"/>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Sports Officials</a:t>
          </a:r>
        </a:p>
      </dsp:txBody>
      <dsp:txXfrm>
        <a:off x="6287924" y="1983715"/>
        <a:ext cx="810494" cy="503235"/>
      </dsp:txXfrm>
    </dsp:sp>
    <dsp:sp modelId="{E48EE270-8CC4-4AE4-B4CB-F1353DE67B88}">
      <dsp:nvSpPr>
        <dsp:cNvPr id="0" name=""/>
        <dsp:cNvSpPr/>
      </dsp:nvSpPr>
      <dsp:spPr>
        <a:xfrm>
          <a:off x="7207609" y="1099829"/>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B419E-1048-4893-BDA7-C0B164737DEA}">
      <dsp:nvSpPr>
        <dsp:cNvPr id="0" name=""/>
        <dsp:cNvSpPr/>
      </dsp:nvSpPr>
      <dsp:spPr>
        <a:xfrm>
          <a:off x="7301143" y="1188686"/>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Clerk Typist</a:t>
          </a:r>
          <a:br>
            <a:rPr lang="en-US" sz="700" kern="1200" dirty="0">
              <a:latin typeface="Century Gothic" panose="020B0502020202020204" pitchFamily="34" charset="0"/>
            </a:rPr>
          </a:br>
          <a:r>
            <a:rPr lang="en-US" sz="700" kern="1200" dirty="0">
              <a:latin typeface="Century Gothic" panose="020B0502020202020204" pitchFamily="34" charset="0"/>
            </a:rPr>
            <a:t>Andrew </a:t>
          </a:r>
          <a:r>
            <a:rPr lang="en-US" sz="700" kern="1200" dirty="0" err="1">
              <a:latin typeface="Century Gothic" panose="020B0502020202020204" pitchFamily="34" charset="0"/>
            </a:rPr>
            <a:t>Munns</a:t>
          </a:r>
          <a:endParaRPr lang="en-US" sz="700" kern="1200" dirty="0">
            <a:latin typeface="Century Gothic" panose="020B0502020202020204" pitchFamily="34" charset="0"/>
          </a:endParaRPr>
        </a:p>
      </dsp:txBody>
      <dsp:txXfrm>
        <a:off x="7316799" y="1204342"/>
        <a:ext cx="810494" cy="503235"/>
      </dsp:txXfrm>
    </dsp:sp>
    <dsp:sp modelId="{DD74200C-D742-40B1-A779-9C03607F352C}">
      <dsp:nvSpPr>
        <dsp:cNvPr id="0" name=""/>
        <dsp:cNvSpPr/>
      </dsp:nvSpPr>
      <dsp:spPr>
        <a:xfrm>
          <a:off x="8236483" y="1099829"/>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A4E7F-0FED-4729-9654-7176B453BAC5}">
      <dsp:nvSpPr>
        <dsp:cNvPr id="0" name=""/>
        <dsp:cNvSpPr/>
      </dsp:nvSpPr>
      <dsp:spPr>
        <a:xfrm>
          <a:off x="8330017" y="1188686"/>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Gallery Manager (PT)</a:t>
          </a:r>
        </a:p>
      </dsp:txBody>
      <dsp:txXfrm>
        <a:off x="8345673" y="1204342"/>
        <a:ext cx="810494" cy="503235"/>
      </dsp:txXfrm>
    </dsp:sp>
    <dsp:sp modelId="{D244A916-C07D-48CA-BA12-4C531E75AE4D}">
      <dsp:nvSpPr>
        <dsp:cNvPr id="0" name=""/>
        <dsp:cNvSpPr/>
      </dsp:nvSpPr>
      <dsp:spPr>
        <a:xfrm>
          <a:off x="9265358" y="1099829"/>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B22A4-4367-4BB5-847A-E71808D0A0BC}">
      <dsp:nvSpPr>
        <dsp:cNvPr id="0" name=""/>
        <dsp:cNvSpPr/>
      </dsp:nvSpPr>
      <dsp:spPr>
        <a:xfrm>
          <a:off x="9358892" y="1188686"/>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Seasonal Pool Manager</a:t>
          </a:r>
        </a:p>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Lou </a:t>
          </a:r>
          <a:r>
            <a:rPr lang="en-US" sz="700" kern="1200" dirty="0" err="1">
              <a:latin typeface="Century Gothic" panose="020B0502020202020204" pitchFamily="34" charset="0"/>
            </a:rPr>
            <a:t>Casagrande</a:t>
          </a:r>
          <a:endParaRPr lang="en-US" sz="700" kern="1200" dirty="0">
            <a:latin typeface="Century Gothic" panose="020B0502020202020204" pitchFamily="34" charset="0"/>
          </a:endParaRPr>
        </a:p>
      </dsp:txBody>
      <dsp:txXfrm>
        <a:off x="9374548" y="1204342"/>
        <a:ext cx="810494" cy="503235"/>
      </dsp:txXfrm>
    </dsp:sp>
    <dsp:sp modelId="{3F4F584E-F777-4A5E-878B-41FBB3BA8E4E}">
      <dsp:nvSpPr>
        <dsp:cNvPr id="0" name=""/>
        <dsp:cNvSpPr/>
      </dsp:nvSpPr>
      <dsp:spPr>
        <a:xfrm>
          <a:off x="9265358" y="1879202"/>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E7B64-49BD-4425-B2AB-FA1D9D76C2FD}">
      <dsp:nvSpPr>
        <dsp:cNvPr id="0" name=""/>
        <dsp:cNvSpPr/>
      </dsp:nvSpPr>
      <dsp:spPr>
        <a:xfrm>
          <a:off x="9358892" y="1968059"/>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Lifeguards</a:t>
          </a:r>
        </a:p>
      </dsp:txBody>
      <dsp:txXfrm>
        <a:off x="9374548" y="1983715"/>
        <a:ext cx="810494" cy="503235"/>
      </dsp:txXfrm>
    </dsp:sp>
    <dsp:sp modelId="{DA7D22CF-2C45-4A67-BAE0-C4E5BFEA324B}">
      <dsp:nvSpPr>
        <dsp:cNvPr id="0" name=""/>
        <dsp:cNvSpPr/>
      </dsp:nvSpPr>
      <dsp:spPr>
        <a:xfrm>
          <a:off x="10294233" y="1099829"/>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782AF-B927-431B-B48A-1BD55A89F061}">
      <dsp:nvSpPr>
        <dsp:cNvPr id="0" name=""/>
        <dsp:cNvSpPr/>
      </dsp:nvSpPr>
      <dsp:spPr>
        <a:xfrm>
          <a:off x="10387767" y="1188686"/>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Seasonal Pool Front Office Manager</a:t>
          </a:r>
        </a:p>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Marie Fagan</a:t>
          </a:r>
        </a:p>
      </dsp:txBody>
      <dsp:txXfrm>
        <a:off x="10403423" y="1204342"/>
        <a:ext cx="810494" cy="503235"/>
      </dsp:txXfrm>
    </dsp:sp>
    <dsp:sp modelId="{046ECAD1-8725-4F3D-844B-4CB30829072D}">
      <dsp:nvSpPr>
        <dsp:cNvPr id="0" name=""/>
        <dsp:cNvSpPr/>
      </dsp:nvSpPr>
      <dsp:spPr>
        <a:xfrm>
          <a:off x="10294233" y="1879202"/>
          <a:ext cx="841806" cy="534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5FAF0-2057-47BA-9040-0585692B1373}">
      <dsp:nvSpPr>
        <dsp:cNvPr id="0" name=""/>
        <dsp:cNvSpPr/>
      </dsp:nvSpPr>
      <dsp:spPr>
        <a:xfrm>
          <a:off x="10387767" y="1968059"/>
          <a:ext cx="841806" cy="534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rPr>
            <a:t>Front Gate Staff</a:t>
          </a:r>
        </a:p>
      </dsp:txBody>
      <dsp:txXfrm>
        <a:off x="10403423" y="1983715"/>
        <a:ext cx="810494" cy="5032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7B5E6-828C-4C17-9E44-E054D5E19CFA}">
      <dsp:nvSpPr>
        <dsp:cNvPr id="0" name=""/>
        <dsp:cNvSpPr/>
      </dsp:nvSpPr>
      <dsp:spPr>
        <a:xfrm>
          <a:off x="3184384" y="1113051"/>
          <a:ext cx="2139801" cy="509175"/>
        </a:xfrm>
        <a:custGeom>
          <a:avLst/>
          <a:gdLst/>
          <a:ahLst/>
          <a:cxnLst/>
          <a:rect l="0" t="0" r="0" b="0"/>
          <a:pathLst>
            <a:path>
              <a:moveTo>
                <a:pt x="0" y="0"/>
              </a:moveTo>
              <a:lnTo>
                <a:pt x="0" y="346988"/>
              </a:lnTo>
              <a:lnTo>
                <a:pt x="2139801" y="346988"/>
              </a:lnTo>
              <a:lnTo>
                <a:pt x="2139801" y="50917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F16982-3C27-44B1-B545-4199902F18D0}">
      <dsp:nvSpPr>
        <dsp:cNvPr id="0" name=""/>
        <dsp:cNvSpPr/>
      </dsp:nvSpPr>
      <dsp:spPr>
        <a:xfrm>
          <a:off x="3138664" y="1113051"/>
          <a:ext cx="91440" cy="509175"/>
        </a:xfrm>
        <a:custGeom>
          <a:avLst/>
          <a:gdLst/>
          <a:ahLst/>
          <a:cxnLst/>
          <a:rect l="0" t="0" r="0" b="0"/>
          <a:pathLst>
            <a:path>
              <a:moveTo>
                <a:pt x="45720" y="0"/>
              </a:moveTo>
              <a:lnTo>
                <a:pt x="45720" y="50917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6F49C3-48BA-4932-A624-A69EC411C963}">
      <dsp:nvSpPr>
        <dsp:cNvPr id="0" name=""/>
        <dsp:cNvSpPr/>
      </dsp:nvSpPr>
      <dsp:spPr>
        <a:xfrm>
          <a:off x="1044583" y="1113051"/>
          <a:ext cx="2139801" cy="509175"/>
        </a:xfrm>
        <a:custGeom>
          <a:avLst/>
          <a:gdLst/>
          <a:ahLst/>
          <a:cxnLst/>
          <a:rect l="0" t="0" r="0" b="0"/>
          <a:pathLst>
            <a:path>
              <a:moveTo>
                <a:pt x="2139801" y="0"/>
              </a:moveTo>
              <a:lnTo>
                <a:pt x="2139801" y="346988"/>
              </a:lnTo>
              <a:lnTo>
                <a:pt x="0" y="346988"/>
              </a:lnTo>
              <a:lnTo>
                <a:pt x="0" y="50917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FE6326-AEE9-4A89-872C-D6CD71FFA28E}">
      <dsp:nvSpPr>
        <dsp:cNvPr id="0" name=""/>
        <dsp:cNvSpPr/>
      </dsp:nvSpPr>
      <dsp:spPr>
        <a:xfrm>
          <a:off x="2309011" y="1327"/>
          <a:ext cx="1750746" cy="111172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8D6191A-DFD4-4738-8A10-2347CEF439AF}">
      <dsp:nvSpPr>
        <dsp:cNvPr id="0" name=""/>
        <dsp:cNvSpPr/>
      </dsp:nvSpPr>
      <dsp:spPr>
        <a:xfrm>
          <a:off x="2503538" y="186128"/>
          <a:ext cx="1750746" cy="11117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entury Gothic" panose="020B0502020202020204" pitchFamily="34" charset="0"/>
            </a:rPr>
            <a:t>Library Director</a:t>
          </a:r>
        </a:p>
        <a:p>
          <a:pPr marL="0" lvl="0" indent="0" algn="ctr" defTabSz="666750">
            <a:lnSpc>
              <a:spcPct val="90000"/>
            </a:lnSpc>
            <a:spcBef>
              <a:spcPct val="0"/>
            </a:spcBef>
            <a:spcAft>
              <a:spcPct val="35000"/>
            </a:spcAft>
            <a:buNone/>
          </a:pPr>
          <a:r>
            <a:rPr lang="en-US" sz="1400" kern="1200" dirty="0">
              <a:latin typeface="Century Gothic" panose="020B0502020202020204" pitchFamily="34" charset="0"/>
            </a:rPr>
            <a:t>Jill Faherty</a:t>
          </a:r>
        </a:p>
      </dsp:txBody>
      <dsp:txXfrm>
        <a:off x="2536099" y="218689"/>
        <a:ext cx="1685624" cy="1046601"/>
      </dsp:txXfrm>
    </dsp:sp>
    <dsp:sp modelId="{2E15EBAB-872D-41BA-83B8-E05ABA89E1FF}">
      <dsp:nvSpPr>
        <dsp:cNvPr id="0" name=""/>
        <dsp:cNvSpPr/>
      </dsp:nvSpPr>
      <dsp:spPr>
        <a:xfrm>
          <a:off x="169209" y="1622227"/>
          <a:ext cx="1750746" cy="111172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0DFD1A6-A176-4167-917C-B878B2246906}">
      <dsp:nvSpPr>
        <dsp:cNvPr id="0" name=""/>
        <dsp:cNvSpPr/>
      </dsp:nvSpPr>
      <dsp:spPr>
        <a:xfrm>
          <a:off x="363737" y="1807028"/>
          <a:ext cx="1750746" cy="11117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entury Gothic" panose="020B0502020202020204" pitchFamily="34" charset="0"/>
            </a:rPr>
            <a:t>Head of Children’s Services </a:t>
          </a:r>
        </a:p>
        <a:p>
          <a:pPr marL="0" lvl="0" indent="0" algn="ctr" defTabSz="666750">
            <a:lnSpc>
              <a:spcPct val="90000"/>
            </a:lnSpc>
            <a:spcBef>
              <a:spcPct val="0"/>
            </a:spcBef>
            <a:spcAft>
              <a:spcPct val="35000"/>
            </a:spcAft>
            <a:buNone/>
          </a:pPr>
          <a:r>
            <a:rPr lang="en-US" sz="1400" kern="1200" dirty="0">
              <a:latin typeface="Century Gothic" panose="020B0502020202020204" pitchFamily="34" charset="0"/>
            </a:rPr>
            <a:t>Beth Halliday</a:t>
          </a:r>
        </a:p>
      </dsp:txBody>
      <dsp:txXfrm>
        <a:off x="396298" y="1839589"/>
        <a:ext cx="1685624" cy="1046601"/>
      </dsp:txXfrm>
    </dsp:sp>
    <dsp:sp modelId="{25104113-42AA-48FE-9B1A-7E4118CC582B}">
      <dsp:nvSpPr>
        <dsp:cNvPr id="0" name=""/>
        <dsp:cNvSpPr/>
      </dsp:nvSpPr>
      <dsp:spPr>
        <a:xfrm>
          <a:off x="2309011" y="1622227"/>
          <a:ext cx="1750746" cy="111172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E502F6C-0F6F-42C3-A47C-A1EE1A6D4CF6}">
      <dsp:nvSpPr>
        <dsp:cNvPr id="0" name=""/>
        <dsp:cNvSpPr/>
      </dsp:nvSpPr>
      <dsp:spPr>
        <a:xfrm>
          <a:off x="2503538" y="1807028"/>
          <a:ext cx="1750746" cy="11117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entury Gothic" panose="020B0502020202020204" pitchFamily="34" charset="0"/>
            </a:rPr>
            <a:t>Principal Librarian</a:t>
          </a:r>
        </a:p>
        <a:p>
          <a:pPr marL="0" lvl="0" indent="0" algn="ctr" defTabSz="666750">
            <a:lnSpc>
              <a:spcPct val="90000"/>
            </a:lnSpc>
            <a:spcBef>
              <a:spcPct val="0"/>
            </a:spcBef>
            <a:spcAft>
              <a:spcPct val="35000"/>
            </a:spcAft>
            <a:buNone/>
          </a:pPr>
          <a:r>
            <a:rPr lang="en-US" sz="1400" kern="1200" dirty="0" err="1">
              <a:latin typeface="Century Gothic" panose="020B0502020202020204" pitchFamily="34" charset="0"/>
            </a:rPr>
            <a:t>Lindita</a:t>
          </a:r>
          <a:r>
            <a:rPr lang="en-US" sz="1400" kern="1200" dirty="0">
              <a:latin typeface="Century Gothic" panose="020B0502020202020204" pitchFamily="34" charset="0"/>
            </a:rPr>
            <a:t> </a:t>
          </a:r>
          <a:r>
            <a:rPr lang="en-US" sz="1400" kern="1200" dirty="0" err="1">
              <a:latin typeface="Century Gothic" panose="020B0502020202020204" pitchFamily="34" charset="0"/>
            </a:rPr>
            <a:t>Cani</a:t>
          </a:r>
          <a:endParaRPr lang="en-US" sz="1400" kern="1200" dirty="0">
            <a:latin typeface="Century Gothic" panose="020B0502020202020204" pitchFamily="34" charset="0"/>
          </a:endParaRPr>
        </a:p>
      </dsp:txBody>
      <dsp:txXfrm>
        <a:off x="2536099" y="1839589"/>
        <a:ext cx="1685624" cy="1046601"/>
      </dsp:txXfrm>
    </dsp:sp>
    <dsp:sp modelId="{29158F04-D0C9-4193-93F4-65F3F233E064}">
      <dsp:nvSpPr>
        <dsp:cNvPr id="0" name=""/>
        <dsp:cNvSpPr/>
      </dsp:nvSpPr>
      <dsp:spPr>
        <a:xfrm>
          <a:off x="4448812" y="1622227"/>
          <a:ext cx="1750746" cy="111172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ADFD690-9F91-445C-B9FC-CC22DF39BD54}">
      <dsp:nvSpPr>
        <dsp:cNvPr id="0" name=""/>
        <dsp:cNvSpPr/>
      </dsp:nvSpPr>
      <dsp:spPr>
        <a:xfrm>
          <a:off x="4643339" y="1807028"/>
          <a:ext cx="1750746" cy="11117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entury Gothic" panose="020B0502020202020204" pitchFamily="34" charset="0"/>
            </a:rPr>
            <a:t>Head of Collection Development</a:t>
          </a:r>
        </a:p>
        <a:p>
          <a:pPr marL="0" lvl="0" indent="0" algn="ctr" defTabSz="666750">
            <a:lnSpc>
              <a:spcPct val="90000"/>
            </a:lnSpc>
            <a:spcBef>
              <a:spcPct val="0"/>
            </a:spcBef>
            <a:spcAft>
              <a:spcPct val="35000"/>
            </a:spcAft>
            <a:buNone/>
          </a:pPr>
          <a:r>
            <a:rPr lang="en-US" sz="1400" kern="1200" dirty="0">
              <a:latin typeface="Century Gothic" panose="020B0502020202020204" pitchFamily="34" charset="0"/>
            </a:rPr>
            <a:t>Michael Pucci</a:t>
          </a:r>
        </a:p>
      </dsp:txBody>
      <dsp:txXfrm>
        <a:off x="4675900" y="1839589"/>
        <a:ext cx="1685624" cy="1046601"/>
      </dsp:txXfrm>
    </dsp:sp>
    <dsp:sp modelId="{97274749-77C9-4B99-BCA9-B6FD37ED6B7D}">
      <dsp:nvSpPr>
        <dsp:cNvPr id="0" name=""/>
        <dsp:cNvSpPr/>
      </dsp:nvSpPr>
      <dsp:spPr>
        <a:xfrm>
          <a:off x="4448812" y="1327"/>
          <a:ext cx="1750746" cy="111172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C6CEA2B-5214-4C63-BD16-0721C4A37A59}">
      <dsp:nvSpPr>
        <dsp:cNvPr id="0" name=""/>
        <dsp:cNvSpPr/>
      </dsp:nvSpPr>
      <dsp:spPr>
        <a:xfrm>
          <a:off x="4643339" y="186128"/>
          <a:ext cx="1750746" cy="11117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entury Gothic" panose="020B0502020202020204" pitchFamily="34" charset="0"/>
            </a:rPr>
            <a:t>Head of Outreach and YA</a:t>
          </a:r>
        </a:p>
        <a:p>
          <a:pPr marL="0" lvl="0" indent="0" algn="ctr" defTabSz="666750">
            <a:lnSpc>
              <a:spcPct val="90000"/>
            </a:lnSpc>
            <a:spcBef>
              <a:spcPct val="0"/>
            </a:spcBef>
            <a:spcAft>
              <a:spcPct val="35000"/>
            </a:spcAft>
            <a:buNone/>
          </a:pPr>
          <a:r>
            <a:rPr lang="en-US" sz="1400" kern="1200" dirty="0">
              <a:latin typeface="Century Gothic" panose="020B0502020202020204" pitchFamily="34" charset="0"/>
            </a:rPr>
            <a:t>Keisha Miller</a:t>
          </a:r>
        </a:p>
      </dsp:txBody>
      <dsp:txXfrm>
        <a:off x="4675900" y="218689"/>
        <a:ext cx="1685624" cy="1046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CCDB1-75DD-4E2C-83B2-1C5016C2B8B5}">
      <dsp:nvSpPr>
        <dsp:cNvPr id="0" name=""/>
        <dsp:cNvSpPr/>
      </dsp:nvSpPr>
      <dsp:spPr>
        <a:xfrm>
          <a:off x="3427147" y="1146207"/>
          <a:ext cx="1100703" cy="523834"/>
        </a:xfrm>
        <a:custGeom>
          <a:avLst/>
          <a:gdLst/>
          <a:ahLst/>
          <a:cxnLst/>
          <a:rect l="0" t="0" r="0" b="0"/>
          <a:pathLst>
            <a:path>
              <a:moveTo>
                <a:pt x="0" y="0"/>
              </a:moveTo>
              <a:lnTo>
                <a:pt x="0" y="356978"/>
              </a:lnTo>
              <a:lnTo>
                <a:pt x="1100703" y="356978"/>
              </a:lnTo>
              <a:lnTo>
                <a:pt x="1100703" y="5238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6161D9-CD31-4B0C-89A6-2CD5271F9152}">
      <dsp:nvSpPr>
        <dsp:cNvPr id="0" name=""/>
        <dsp:cNvSpPr/>
      </dsp:nvSpPr>
      <dsp:spPr>
        <a:xfrm>
          <a:off x="2326443" y="1146207"/>
          <a:ext cx="1100703" cy="523834"/>
        </a:xfrm>
        <a:custGeom>
          <a:avLst/>
          <a:gdLst/>
          <a:ahLst/>
          <a:cxnLst/>
          <a:rect l="0" t="0" r="0" b="0"/>
          <a:pathLst>
            <a:path>
              <a:moveTo>
                <a:pt x="1100703" y="0"/>
              </a:moveTo>
              <a:lnTo>
                <a:pt x="1100703" y="356978"/>
              </a:lnTo>
              <a:lnTo>
                <a:pt x="0" y="356978"/>
              </a:lnTo>
              <a:lnTo>
                <a:pt x="0" y="5238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DE6881-C92A-47AD-B716-210245DBF26A}">
      <dsp:nvSpPr>
        <dsp:cNvPr id="0" name=""/>
        <dsp:cNvSpPr/>
      </dsp:nvSpPr>
      <dsp:spPr>
        <a:xfrm>
          <a:off x="2526571" y="2476"/>
          <a:ext cx="1801151" cy="114373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05FDC5A-B828-4946-AE7F-C15E01A546EC}">
      <dsp:nvSpPr>
        <dsp:cNvPr id="0" name=""/>
        <dsp:cNvSpPr/>
      </dsp:nvSpPr>
      <dsp:spPr>
        <a:xfrm>
          <a:off x="2726699" y="192597"/>
          <a:ext cx="1801151" cy="1143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a:latin typeface="Century Gothic" panose="020B0502020202020204" pitchFamily="34" charset="0"/>
            </a:rPr>
            <a:t>Tax Collector</a:t>
          </a:r>
        </a:p>
        <a:p>
          <a:pPr marL="0" lvl="0" indent="0" algn="ctr" defTabSz="1066800">
            <a:lnSpc>
              <a:spcPct val="100000"/>
            </a:lnSpc>
            <a:spcBef>
              <a:spcPct val="0"/>
            </a:spcBef>
            <a:spcAft>
              <a:spcPct val="35000"/>
            </a:spcAft>
            <a:buNone/>
          </a:pPr>
          <a:r>
            <a:rPr lang="en-US" sz="2000" kern="1200" dirty="0">
              <a:latin typeface="Century Gothic" panose="020B0502020202020204" pitchFamily="34" charset="0"/>
            </a:rPr>
            <a:t>Irma Weir</a:t>
          </a:r>
        </a:p>
      </dsp:txBody>
      <dsp:txXfrm>
        <a:off x="2760198" y="226096"/>
        <a:ext cx="1734153" cy="1076732"/>
      </dsp:txXfrm>
    </dsp:sp>
    <dsp:sp modelId="{9BD61EE2-7B5B-4987-9496-122592E6385A}">
      <dsp:nvSpPr>
        <dsp:cNvPr id="0" name=""/>
        <dsp:cNvSpPr/>
      </dsp:nvSpPr>
      <dsp:spPr>
        <a:xfrm>
          <a:off x="1425868" y="1670042"/>
          <a:ext cx="1801151" cy="114373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7D2BD9-B968-4D96-950E-0C4BF4ED0F9B}">
      <dsp:nvSpPr>
        <dsp:cNvPr id="0" name=""/>
        <dsp:cNvSpPr/>
      </dsp:nvSpPr>
      <dsp:spPr>
        <a:xfrm>
          <a:off x="1625996" y="1860163"/>
          <a:ext cx="1801151" cy="1143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Ashley Askew</a:t>
          </a:r>
        </a:p>
      </dsp:txBody>
      <dsp:txXfrm>
        <a:off x="1659495" y="1893662"/>
        <a:ext cx="1734153" cy="1076732"/>
      </dsp:txXfrm>
    </dsp:sp>
    <dsp:sp modelId="{D2A63775-56AB-4AC2-9A86-72E47F7A8EAC}">
      <dsp:nvSpPr>
        <dsp:cNvPr id="0" name=""/>
        <dsp:cNvSpPr/>
      </dsp:nvSpPr>
      <dsp:spPr>
        <a:xfrm>
          <a:off x="3627274" y="1670042"/>
          <a:ext cx="1801151" cy="114373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B601199-AE59-4500-909D-22F3F284A567}">
      <dsp:nvSpPr>
        <dsp:cNvPr id="0" name=""/>
        <dsp:cNvSpPr/>
      </dsp:nvSpPr>
      <dsp:spPr>
        <a:xfrm>
          <a:off x="3827402" y="1860163"/>
          <a:ext cx="1801151" cy="1143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Denise Good</a:t>
          </a:r>
        </a:p>
      </dsp:txBody>
      <dsp:txXfrm>
        <a:off x="3860901" y="1893662"/>
        <a:ext cx="1734153" cy="1076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39C48-4FA2-4F12-9D0F-373A165390F2}">
      <dsp:nvSpPr>
        <dsp:cNvPr id="0" name=""/>
        <dsp:cNvSpPr/>
      </dsp:nvSpPr>
      <dsp:spPr>
        <a:xfrm>
          <a:off x="3335573" y="1110349"/>
          <a:ext cx="1067497" cy="508031"/>
        </a:xfrm>
        <a:custGeom>
          <a:avLst/>
          <a:gdLst/>
          <a:ahLst/>
          <a:cxnLst/>
          <a:rect l="0" t="0" r="0" b="0"/>
          <a:pathLst>
            <a:path>
              <a:moveTo>
                <a:pt x="0" y="0"/>
              </a:moveTo>
              <a:lnTo>
                <a:pt x="0" y="346208"/>
              </a:lnTo>
              <a:lnTo>
                <a:pt x="1067497" y="346208"/>
              </a:lnTo>
              <a:lnTo>
                <a:pt x="1067497" y="508031"/>
              </a:lnTo>
            </a:path>
          </a:pathLst>
        </a:cu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E3A5F5-E4AC-44E0-A8F1-D66104F2BA46}">
      <dsp:nvSpPr>
        <dsp:cNvPr id="0" name=""/>
        <dsp:cNvSpPr/>
      </dsp:nvSpPr>
      <dsp:spPr>
        <a:xfrm>
          <a:off x="2268076" y="1110349"/>
          <a:ext cx="1067497" cy="508031"/>
        </a:xfrm>
        <a:custGeom>
          <a:avLst/>
          <a:gdLst/>
          <a:ahLst/>
          <a:cxnLst/>
          <a:rect l="0" t="0" r="0" b="0"/>
          <a:pathLst>
            <a:path>
              <a:moveTo>
                <a:pt x="1067497" y="0"/>
              </a:moveTo>
              <a:lnTo>
                <a:pt x="1067497" y="346208"/>
              </a:lnTo>
              <a:lnTo>
                <a:pt x="0" y="346208"/>
              </a:lnTo>
              <a:lnTo>
                <a:pt x="0" y="508031"/>
              </a:lnTo>
            </a:path>
          </a:pathLst>
        </a:cu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182FA4-C63A-4A14-A4D9-2F13B0865E45}">
      <dsp:nvSpPr>
        <dsp:cNvPr id="0" name=""/>
        <dsp:cNvSpPr/>
      </dsp:nvSpPr>
      <dsp:spPr>
        <a:xfrm>
          <a:off x="2462166" y="1122"/>
          <a:ext cx="1746814" cy="110922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DE1C821-F84B-462E-A7CE-3C2AC17F507F}">
      <dsp:nvSpPr>
        <dsp:cNvPr id="0" name=""/>
        <dsp:cNvSpPr/>
      </dsp:nvSpPr>
      <dsp:spPr>
        <a:xfrm>
          <a:off x="2656257" y="185508"/>
          <a:ext cx="1746814" cy="110922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IT Director</a:t>
          </a:r>
          <a:br>
            <a:rPr lang="en-US" sz="2300" kern="1200" dirty="0">
              <a:latin typeface="Century Gothic" panose="020B0502020202020204" pitchFamily="34" charset="0"/>
            </a:rPr>
          </a:br>
          <a:r>
            <a:rPr lang="en-US" sz="1600" kern="1200" dirty="0">
              <a:latin typeface="Century Gothic" panose="020B0502020202020204" pitchFamily="34" charset="0"/>
            </a:rPr>
            <a:t>Stan Wilkinson</a:t>
          </a:r>
        </a:p>
      </dsp:txBody>
      <dsp:txXfrm>
        <a:off x="2688745" y="217996"/>
        <a:ext cx="1681838" cy="1044251"/>
      </dsp:txXfrm>
    </dsp:sp>
    <dsp:sp modelId="{21E336A8-4796-4EEB-B1D5-FAC72F1FBB43}">
      <dsp:nvSpPr>
        <dsp:cNvPr id="0" name=""/>
        <dsp:cNvSpPr/>
      </dsp:nvSpPr>
      <dsp:spPr>
        <a:xfrm>
          <a:off x="1394669" y="1618380"/>
          <a:ext cx="1746814" cy="110922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285D441-6B95-44E7-B62B-ECE45BA62A4E}">
      <dsp:nvSpPr>
        <dsp:cNvPr id="0" name=""/>
        <dsp:cNvSpPr/>
      </dsp:nvSpPr>
      <dsp:spPr>
        <a:xfrm>
          <a:off x="1588759" y="1802766"/>
          <a:ext cx="1746814" cy="110922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798"/>
            </a:spcAft>
            <a:buNone/>
          </a:pPr>
          <a:r>
            <a:rPr lang="en-US" sz="2000" kern="1200" dirty="0">
              <a:latin typeface="Century Gothic" panose="020B0502020202020204" pitchFamily="34" charset="0"/>
            </a:rPr>
            <a:t>Media/</a:t>
          </a:r>
          <a:br>
            <a:rPr lang="en-US" sz="2000" kern="1200" dirty="0">
              <a:latin typeface="Century Gothic" panose="020B0502020202020204" pitchFamily="34" charset="0"/>
            </a:rPr>
          </a:br>
          <a:r>
            <a:rPr lang="en-US" sz="2000" kern="1200" dirty="0">
              <a:latin typeface="Century Gothic" panose="020B0502020202020204" pitchFamily="34" charset="0"/>
            </a:rPr>
            <a:t>Technician</a:t>
          </a:r>
          <a:br>
            <a:rPr lang="en-US" sz="2300" kern="1200" dirty="0">
              <a:latin typeface="Century Gothic" panose="020B0502020202020204" pitchFamily="34" charset="0"/>
            </a:rPr>
          </a:br>
          <a:r>
            <a:rPr lang="en-US" sz="1600" kern="1200" dirty="0">
              <a:latin typeface="Century Gothic" panose="020B0502020202020204" pitchFamily="34" charset="0"/>
            </a:rPr>
            <a:t>Steven Hollow</a:t>
          </a:r>
        </a:p>
      </dsp:txBody>
      <dsp:txXfrm>
        <a:off x="1621247" y="1835254"/>
        <a:ext cx="1681838" cy="1044251"/>
      </dsp:txXfrm>
    </dsp:sp>
    <dsp:sp modelId="{A4709A2E-9D47-4E87-A27E-A090933BD2AC}">
      <dsp:nvSpPr>
        <dsp:cNvPr id="0" name=""/>
        <dsp:cNvSpPr/>
      </dsp:nvSpPr>
      <dsp:spPr>
        <a:xfrm>
          <a:off x="3529664" y="1618380"/>
          <a:ext cx="1746814" cy="110922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9FCDDE2-F43A-45A6-98A5-B94E9D8FF7D2}">
      <dsp:nvSpPr>
        <dsp:cNvPr id="0" name=""/>
        <dsp:cNvSpPr/>
      </dsp:nvSpPr>
      <dsp:spPr>
        <a:xfrm>
          <a:off x="3723754" y="1802766"/>
          <a:ext cx="1746814" cy="110922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Media/</a:t>
          </a:r>
          <a:br>
            <a:rPr lang="en-US" sz="2000" kern="1200" dirty="0">
              <a:latin typeface="Century Gothic" panose="020B0502020202020204" pitchFamily="34" charset="0"/>
            </a:rPr>
          </a:br>
          <a:r>
            <a:rPr lang="en-US" sz="2000" kern="1200" dirty="0">
              <a:latin typeface="Century Gothic" panose="020B0502020202020204" pitchFamily="34" charset="0"/>
            </a:rPr>
            <a:t>Technician</a:t>
          </a:r>
          <a:br>
            <a:rPr lang="en-US" sz="2300" kern="1200" dirty="0">
              <a:latin typeface="Century Gothic" panose="020B0502020202020204" pitchFamily="34" charset="0"/>
            </a:rPr>
          </a:br>
          <a:r>
            <a:rPr lang="en-US" sz="1600" kern="1200" dirty="0">
              <a:latin typeface="Century Gothic" panose="020B0502020202020204" pitchFamily="34" charset="0"/>
            </a:rPr>
            <a:t>Yuen Cheung Chan</a:t>
          </a:r>
        </a:p>
      </dsp:txBody>
      <dsp:txXfrm>
        <a:off x="3756242" y="1835254"/>
        <a:ext cx="1681838" cy="1044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E12B4-AA4A-47BF-AC20-5ADA45917CE1}">
      <dsp:nvSpPr>
        <dsp:cNvPr id="0" name=""/>
        <dsp:cNvSpPr/>
      </dsp:nvSpPr>
      <dsp:spPr>
        <a:xfrm>
          <a:off x="2937687" y="1028545"/>
          <a:ext cx="988690" cy="470526"/>
        </a:xfrm>
        <a:custGeom>
          <a:avLst/>
          <a:gdLst/>
          <a:ahLst/>
          <a:cxnLst/>
          <a:rect l="0" t="0" r="0" b="0"/>
          <a:pathLst>
            <a:path>
              <a:moveTo>
                <a:pt x="0" y="0"/>
              </a:moveTo>
              <a:lnTo>
                <a:pt x="0" y="320650"/>
              </a:lnTo>
              <a:lnTo>
                <a:pt x="988690" y="320650"/>
              </a:lnTo>
              <a:lnTo>
                <a:pt x="988690" y="47052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907E7E-19AF-49B6-A022-5EA6C94FC193}">
      <dsp:nvSpPr>
        <dsp:cNvPr id="0" name=""/>
        <dsp:cNvSpPr/>
      </dsp:nvSpPr>
      <dsp:spPr>
        <a:xfrm>
          <a:off x="1948996" y="1028545"/>
          <a:ext cx="988690" cy="470526"/>
        </a:xfrm>
        <a:custGeom>
          <a:avLst/>
          <a:gdLst/>
          <a:ahLst/>
          <a:cxnLst/>
          <a:rect l="0" t="0" r="0" b="0"/>
          <a:pathLst>
            <a:path>
              <a:moveTo>
                <a:pt x="988690" y="0"/>
              </a:moveTo>
              <a:lnTo>
                <a:pt x="988690" y="320650"/>
              </a:lnTo>
              <a:lnTo>
                <a:pt x="0" y="320650"/>
              </a:lnTo>
              <a:lnTo>
                <a:pt x="0" y="47052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BB3B82-A49E-4E86-A8C4-EF3185064A51}">
      <dsp:nvSpPr>
        <dsp:cNvPr id="0" name=""/>
        <dsp:cNvSpPr/>
      </dsp:nvSpPr>
      <dsp:spPr>
        <a:xfrm>
          <a:off x="2128758" y="1206"/>
          <a:ext cx="1617856" cy="10273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27FDE-CE30-4A48-8553-D95AD8FCDE67}">
      <dsp:nvSpPr>
        <dsp:cNvPr id="0" name=""/>
        <dsp:cNvSpPr/>
      </dsp:nvSpPr>
      <dsp:spPr>
        <a:xfrm>
          <a:off x="2308520" y="171980"/>
          <a:ext cx="1617856" cy="102733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IT Director</a:t>
          </a:r>
          <a:br>
            <a:rPr lang="en-US" sz="1200" kern="1200" dirty="0">
              <a:latin typeface="Century Gothic" panose="020B0502020202020204" pitchFamily="34" charset="0"/>
            </a:rPr>
          </a:br>
          <a:r>
            <a:rPr lang="en-US" sz="1200" kern="1200" dirty="0">
              <a:latin typeface="Century Gothic" panose="020B0502020202020204" pitchFamily="34" charset="0"/>
            </a:rPr>
            <a:t>Stan Wilkinson</a:t>
          </a:r>
        </a:p>
      </dsp:txBody>
      <dsp:txXfrm>
        <a:off x="2338610" y="202070"/>
        <a:ext cx="1557676" cy="967158"/>
      </dsp:txXfrm>
    </dsp:sp>
    <dsp:sp modelId="{B34D7B1C-BEAA-493C-8A3B-1C280FF0A2E5}">
      <dsp:nvSpPr>
        <dsp:cNvPr id="0" name=""/>
        <dsp:cNvSpPr/>
      </dsp:nvSpPr>
      <dsp:spPr>
        <a:xfrm>
          <a:off x="1140068" y="1499072"/>
          <a:ext cx="1617856" cy="10273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7B3DB-0B1B-437B-B1EB-3F25CA82D2F0}">
      <dsp:nvSpPr>
        <dsp:cNvPr id="0" name=""/>
        <dsp:cNvSpPr/>
      </dsp:nvSpPr>
      <dsp:spPr>
        <a:xfrm>
          <a:off x="1319830" y="1669846"/>
          <a:ext cx="1617856" cy="102733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Primary Assistant &amp; IT/Media Technician</a:t>
          </a:r>
          <a:br>
            <a:rPr lang="en-US" sz="1200" kern="1200" dirty="0">
              <a:latin typeface="Century Gothic" panose="020B0502020202020204" pitchFamily="34" charset="0"/>
            </a:rPr>
          </a:br>
          <a:r>
            <a:rPr lang="en-US" sz="1200" kern="1200" dirty="0">
              <a:latin typeface="Century Gothic" panose="020B0502020202020204" pitchFamily="34" charset="0"/>
            </a:rPr>
            <a:t>Steven Hollow</a:t>
          </a:r>
        </a:p>
      </dsp:txBody>
      <dsp:txXfrm>
        <a:off x="1349920" y="1699936"/>
        <a:ext cx="1557676" cy="967158"/>
      </dsp:txXfrm>
    </dsp:sp>
    <dsp:sp modelId="{02864919-DF1D-4E6B-81AD-DFC013F25A7A}">
      <dsp:nvSpPr>
        <dsp:cNvPr id="0" name=""/>
        <dsp:cNvSpPr/>
      </dsp:nvSpPr>
      <dsp:spPr>
        <a:xfrm>
          <a:off x="3117448" y="1499072"/>
          <a:ext cx="1617856" cy="10273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2C633-B67C-4B58-967B-A31EEAB5EB52}">
      <dsp:nvSpPr>
        <dsp:cNvPr id="0" name=""/>
        <dsp:cNvSpPr/>
      </dsp:nvSpPr>
      <dsp:spPr>
        <a:xfrm>
          <a:off x="3297210" y="1669846"/>
          <a:ext cx="1617856" cy="102733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IT Media Technician</a:t>
          </a:r>
          <a:br>
            <a:rPr lang="en-US" sz="1200" kern="1200" dirty="0">
              <a:latin typeface="Century Gothic" panose="020B0502020202020204" pitchFamily="34" charset="0"/>
            </a:rPr>
          </a:br>
          <a:r>
            <a:rPr lang="en-US" sz="1200" kern="1200" dirty="0">
              <a:latin typeface="Century Gothic" panose="020B0502020202020204" pitchFamily="34" charset="0"/>
            </a:rPr>
            <a:t>Yuen Cheung Chan</a:t>
          </a:r>
        </a:p>
      </dsp:txBody>
      <dsp:txXfrm>
        <a:off x="3327300" y="1699936"/>
        <a:ext cx="1557676" cy="9671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07E7E-19AF-49B6-A022-5EA6C94FC193}">
      <dsp:nvSpPr>
        <dsp:cNvPr id="0" name=""/>
        <dsp:cNvSpPr/>
      </dsp:nvSpPr>
      <dsp:spPr>
        <a:xfrm>
          <a:off x="2891967" y="1028545"/>
          <a:ext cx="91440" cy="470526"/>
        </a:xfrm>
        <a:custGeom>
          <a:avLst/>
          <a:gdLst/>
          <a:ahLst/>
          <a:cxnLst/>
          <a:rect l="0" t="0" r="0" b="0"/>
          <a:pathLst>
            <a:path>
              <a:moveTo>
                <a:pt x="45720" y="0"/>
              </a:moveTo>
              <a:lnTo>
                <a:pt x="45720" y="47052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BB3B82-A49E-4E86-A8C4-EF3185064A51}">
      <dsp:nvSpPr>
        <dsp:cNvPr id="0" name=""/>
        <dsp:cNvSpPr/>
      </dsp:nvSpPr>
      <dsp:spPr>
        <a:xfrm>
          <a:off x="2128758" y="1206"/>
          <a:ext cx="1617856" cy="10273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27FDE-CE30-4A48-8553-D95AD8FCDE67}">
      <dsp:nvSpPr>
        <dsp:cNvPr id="0" name=""/>
        <dsp:cNvSpPr/>
      </dsp:nvSpPr>
      <dsp:spPr>
        <a:xfrm>
          <a:off x="2308520" y="171980"/>
          <a:ext cx="1617856" cy="102733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Engineer</a:t>
          </a:r>
          <a:br>
            <a:rPr lang="en-US" sz="1200" kern="1200" dirty="0">
              <a:latin typeface="Century Gothic" panose="020B0502020202020204" pitchFamily="34" charset="0"/>
            </a:rPr>
          </a:br>
          <a:r>
            <a:rPr lang="en-US" sz="1200" kern="1200" dirty="0">
              <a:latin typeface="Century Gothic" panose="020B0502020202020204" pitchFamily="34" charset="0"/>
            </a:rPr>
            <a:t>David </a:t>
          </a:r>
          <a:r>
            <a:rPr lang="en-US" sz="1200" kern="1200" dirty="0" err="1">
              <a:latin typeface="Century Gothic" panose="020B0502020202020204" pitchFamily="34" charset="0"/>
            </a:rPr>
            <a:t>Battaglia</a:t>
          </a:r>
          <a:br>
            <a:rPr lang="en-US" sz="1200" kern="1200" dirty="0">
              <a:latin typeface="Century Gothic" panose="020B0502020202020204" pitchFamily="34" charset="0"/>
            </a:rPr>
          </a:br>
          <a:r>
            <a:rPr lang="en-US" sz="1200" kern="1200" dirty="0">
              <a:latin typeface="Century Gothic" panose="020B0502020202020204" pitchFamily="34" charset="0"/>
            </a:rPr>
            <a:t>Outsourced</a:t>
          </a:r>
        </a:p>
      </dsp:txBody>
      <dsp:txXfrm>
        <a:off x="2308520" y="171980"/>
        <a:ext cx="1617856" cy="1027338"/>
      </dsp:txXfrm>
    </dsp:sp>
    <dsp:sp modelId="{B34D7B1C-BEAA-493C-8A3B-1C280FF0A2E5}">
      <dsp:nvSpPr>
        <dsp:cNvPr id="0" name=""/>
        <dsp:cNvSpPr/>
      </dsp:nvSpPr>
      <dsp:spPr>
        <a:xfrm>
          <a:off x="2128758" y="1499072"/>
          <a:ext cx="1617856" cy="10273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7B3DB-0B1B-437B-B1EB-3F25CA82D2F0}">
      <dsp:nvSpPr>
        <dsp:cNvPr id="0" name=""/>
        <dsp:cNvSpPr/>
      </dsp:nvSpPr>
      <dsp:spPr>
        <a:xfrm>
          <a:off x="2308520" y="1669846"/>
          <a:ext cx="1617856" cy="102733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Administrative Assistant </a:t>
          </a:r>
          <a:br>
            <a:rPr lang="en-US" sz="1200" kern="1200" dirty="0">
              <a:latin typeface="Century Gothic" panose="020B0502020202020204" pitchFamily="34" charset="0"/>
            </a:rPr>
          </a:br>
          <a:r>
            <a:rPr lang="en-US" sz="1200" kern="1200" dirty="0">
              <a:latin typeface="Century Gothic" panose="020B0502020202020204" pitchFamily="34" charset="0"/>
            </a:rPr>
            <a:t>Diane Travers</a:t>
          </a:r>
        </a:p>
      </dsp:txBody>
      <dsp:txXfrm>
        <a:off x="2308520" y="1669846"/>
        <a:ext cx="1617856" cy="10273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FA9E7-1864-4CFD-BB6C-526E5DB362EC}">
      <dsp:nvSpPr>
        <dsp:cNvPr id="0" name=""/>
        <dsp:cNvSpPr/>
      </dsp:nvSpPr>
      <dsp:spPr>
        <a:xfrm>
          <a:off x="10279825" y="2254904"/>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8A96C7-6279-49BB-AD9C-001359618145}">
      <dsp:nvSpPr>
        <dsp:cNvPr id="0" name=""/>
        <dsp:cNvSpPr/>
      </dsp:nvSpPr>
      <dsp:spPr>
        <a:xfrm>
          <a:off x="6118326" y="1928035"/>
          <a:ext cx="4207218" cy="102679"/>
        </a:xfrm>
        <a:custGeom>
          <a:avLst/>
          <a:gdLst/>
          <a:ahLst/>
          <a:cxnLst/>
          <a:rect l="0" t="0" r="0" b="0"/>
          <a:pathLst>
            <a:path>
              <a:moveTo>
                <a:pt x="0" y="0"/>
              </a:moveTo>
              <a:lnTo>
                <a:pt x="0" y="69973"/>
              </a:lnTo>
              <a:lnTo>
                <a:pt x="4207218" y="69973"/>
              </a:lnTo>
              <a:lnTo>
                <a:pt x="4207218"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3252BE-4F36-4E40-BB46-63462BBB9ED8}">
      <dsp:nvSpPr>
        <dsp:cNvPr id="0" name=""/>
        <dsp:cNvSpPr/>
      </dsp:nvSpPr>
      <dsp:spPr>
        <a:xfrm>
          <a:off x="9894035" y="2581772"/>
          <a:ext cx="1078774" cy="102679"/>
        </a:xfrm>
        <a:custGeom>
          <a:avLst/>
          <a:gdLst/>
          <a:ahLst/>
          <a:cxnLst/>
          <a:rect l="0" t="0" r="0" b="0"/>
          <a:pathLst>
            <a:path>
              <a:moveTo>
                <a:pt x="0" y="0"/>
              </a:moveTo>
              <a:lnTo>
                <a:pt x="0" y="69973"/>
              </a:lnTo>
              <a:lnTo>
                <a:pt x="1078774" y="69973"/>
              </a:lnTo>
              <a:lnTo>
                <a:pt x="1078774"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04241C-49E8-4E88-8B30-E10906617525}">
      <dsp:nvSpPr>
        <dsp:cNvPr id="0" name=""/>
        <dsp:cNvSpPr/>
      </dsp:nvSpPr>
      <dsp:spPr>
        <a:xfrm>
          <a:off x="9894035" y="2581772"/>
          <a:ext cx="647264" cy="102679"/>
        </a:xfrm>
        <a:custGeom>
          <a:avLst/>
          <a:gdLst/>
          <a:ahLst/>
          <a:cxnLst/>
          <a:rect l="0" t="0" r="0" b="0"/>
          <a:pathLst>
            <a:path>
              <a:moveTo>
                <a:pt x="0" y="0"/>
              </a:moveTo>
              <a:lnTo>
                <a:pt x="0" y="69973"/>
              </a:lnTo>
              <a:lnTo>
                <a:pt x="647264" y="69973"/>
              </a:lnTo>
              <a:lnTo>
                <a:pt x="647264"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DC38E6-3119-4F5F-8E5F-CA7748A781A9}">
      <dsp:nvSpPr>
        <dsp:cNvPr id="0" name=""/>
        <dsp:cNvSpPr/>
      </dsp:nvSpPr>
      <dsp:spPr>
        <a:xfrm>
          <a:off x="9894035" y="2581772"/>
          <a:ext cx="215754" cy="102679"/>
        </a:xfrm>
        <a:custGeom>
          <a:avLst/>
          <a:gdLst/>
          <a:ahLst/>
          <a:cxnLst/>
          <a:rect l="0" t="0" r="0" b="0"/>
          <a:pathLst>
            <a:path>
              <a:moveTo>
                <a:pt x="0" y="0"/>
              </a:moveTo>
              <a:lnTo>
                <a:pt x="0" y="69973"/>
              </a:lnTo>
              <a:lnTo>
                <a:pt x="215754" y="69973"/>
              </a:lnTo>
              <a:lnTo>
                <a:pt x="215754"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409FA2-EB48-4BAC-91C6-F95C5936F10C}">
      <dsp:nvSpPr>
        <dsp:cNvPr id="0" name=""/>
        <dsp:cNvSpPr/>
      </dsp:nvSpPr>
      <dsp:spPr>
        <a:xfrm>
          <a:off x="9678280" y="2581772"/>
          <a:ext cx="215754" cy="102679"/>
        </a:xfrm>
        <a:custGeom>
          <a:avLst/>
          <a:gdLst/>
          <a:ahLst/>
          <a:cxnLst/>
          <a:rect l="0" t="0" r="0" b="0"/>
          <a:pathLst>
            <a:path>
              <a:moveTo>
                <a:pt x="215754" y="0"/>
              </a:moveTo>
              <a:lnTo>
                <a:pt x="215754"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43E3EC-AA01-4665-9374-BD6B11F643E9}">
      <dsp:nvSpPr>
        <dsp:cNvPr id="0" name=""/>
        <dsp:cNvSpPr/>
      </dsp:nvSpPr>
      <dsp:spPr>
        <a:xfrm>
          <a:off x="9246771" y="2581772"/>
          <a:ext cx="647264" cy="102679"/>
        </a:xfrm>
        <a:custGeom>
          <a:avLst/>
          <a:gdLst/>
          <a:ahLst/>
          <a:cxnLst/>
          <a:rect l="0" t="0" r="0" b="0"/>
          <a:pathLst>
            <a:path>
              <a:moveTo>
                <a:pt x="647264" y="0"/>
              </a:moveTo>
              <a:lnTo>
                <a:pt x="647264"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934CF9-E28F-461C-B1A2-039CF48BCB22}">
      <dsp:nvSpPr>
        <dsp:cNvPr id="0" name=""/>
        <dsp:cNvSpPr/>
      </dsp:nvSpPr>
      <dsp:spPr>
        <a:xfrm>
          <a:off x="8815261" y="2581772"/>
          <a:ext cx="1078774" cy="102679"/>
        </a:xfrm>
        <a:custGeom>
          <a:avLst/>
          <a:gdLst/>
          <a:ahLst/>
          <a:cxnLst/>
          <a:rect l="0" t="0" r="0" b="0"/>
          <a:pathLst>
            <a:path>
              <a:moveTo>
                <a:pt x="1078774" y="0"/>
              </a:moveTo>
              <a:lnTo>
                <a:pt x="1078774"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578966-A3D5-4E9F-8944-017184F67863}">
      <dsp:nvSpPr>
        <dsp:cNvPr id="0" name=""/>
        <dsp:cNvSpPr/>
      </dsp:nvSpPr>
      <dsp:spPr>
        <a:xfrm>
          <a:off x="9848315" y="2254904"/>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B63670-BEF9-42E1-99DB-2ED67E690C3C}">
      <dsp:nvSpPr>
        <dsp:cNvPr id="0" name=""/>
        <dsp:cNvSpPr/>
      </dsp:nvSpPr>
      <dsp:spPr>
        <a:xfrm>
          <a:off x="6118326" y="1928035"/>
          <a:ext cx="3775709" cy="102679"/>
        </a:xfrm>
        <a:custGeom>
          <a:avLst/>
          <a:gdLst/>
          <a:ahLst/>
          <a:cxnLst/>
          <a:rect l="0" t="0" r="0" b="0"/>
          <a:pathLst>
            <a:path>
              <a:moveTo>
                <a:pt x="0" y="0"/>
              </a:moveTo>
              <a:lnTo>
                <a:pt x="0" y="69973"/>
              </a:lnTo>
              <a:lnTo>
                <a:pt x="3775709" y="69973"/>
              </a:lnTo>
              <a:lnTo>
                <a:pt x="3775709"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D1406F-3F02-4EB6-B0F3-D9A5B458A2A1}">
      <dsp:nvSpPr>
        <dsp:cNvPr id="0" name=""/>
        <dsp:cNvSpPr/>
      </dsp:nvSpPr>
      <dsp:spPr>
        <a:xfrm>
          <a:off x="7520732" y="2581772"/>
          <a:ext cx="863019" cy="102679"/>
        </a:xfrm>
        <a:custGeom>
          <a:avLst/>
          <a:gdLst/>
          <a:ahLst/>
          <a:cxnLst/>
          <a:rect l="0" t="0" r="0" b="0"/>
          <a:pathLst>
            <a:path>
              <a:moveTo>
                <a:pt x="0" y="0"/>
              </a:moveTo>
              <a:lnTo>
                <a:pt x="0" y="69973"/>
              </a:lnTo>
              <a:lnTo>
                <a:pt x="863019" y="69973"/>
              </a:lnTo>
              <a:lnTo>
                <a:pt x="863019"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A49D18-854F-44C9-A786-2E8BABD67AD4}">
      <dsp:nvSpPr>
        <dsp:cNvPr id="0" name=""/>
        <dsp:cNvSpPr/>
      </dsp:nvSpPr>
      <dsp:spPr>
        <a:xfrm>
          <a:off x="7520732" y="2581772"/>
          <a:ext cx="431509" cy="102679"/>
        </a:xfrm>
        <a:custGeom>
          <a:avLst/>
          <a:gdLst/>
          <a:ahLst/>
          <a:cxnLst/>
          <a:rect l="0" t="0" r="0" b="0"/>
          <a:pathLst>
            <a:path>
              <a:moveTo>
                <a:pt x="0" y="0"/>
              </a:moveTo>
              <a:lnTo>
                <a:pt x="0" y="69973"/>
              </a:lnTo>
              <a:lnTo>
                <a:pt x="431509" y="69973"/>
              </a:lnTo>
              <a:lnTo>
                <a:pt x="431509"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6CAF29-D802-41D6-B3E6-C230C41536E3}">
      <dsp:nvSpPr>
        <dsp:cNvPr id="0" name=""/>
        <dsp:cNvSpPr/>
      </dsp:nvSpPr>
      <dsp:spPr>
        <a:xfrm>
          <a:off x="7475012" y="2581772"/>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A6A916-86BA-4ED4-9094-A244DCBA6286}">
      <dsp:nvSpPr>
        <dsp:cNvPr id="0" name=""/>
        <dsp:cNvSpPr/>
      </dsp:nvSpPr>
      <dsp:spPr>
        <a:xfrm>
          <a:off x="7089223" y="2581772"/>
          <a:ext cx="431509" cy="102679"/>
        </a:xfrm>
        <a:custGeom>
          <a:avLst/>
          <a:gdLst/>
          <a:ahLst/>
          <a:cxnLst/>
          <a:rect l="0" t="0" r="0" b="0"/>
          <a:pathLst>
            <a:path>
              <a:moveTo>
                <a:pt x="431509" y="0"/>
              </a:moveTo>
              <a:lnTo>
                <a:pt x="431509"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022EA9-B71D-4569-A436-415DABB7C335}">
      <dsp:nvSpPr>
        <dsp:cNvPr id="0" name=""/>
        <dsp:cNvSpPr/>
      </dsp:nvSpPr>
      <dsp:spPr>
        <a:xfrm>
          <a:off x="6657713" y="2581772"/>
          <a:ext cx="863019" cy="102679"/>
        </a:xfrm>
        <a:custGeom>
          <a:avLst/>
          <a:gdLst/>
          <a:ahLst/>
          <a:cxnLst/>
          <a:rect l="0" t="0" r="0" b="0"/>
          <a:pathLst>
            <a:path>
              <a:moveTo>
                <a:pt x="863019" y="0"/>
              </a:moveTo>
              <a:lnTo>
                <a:pt x="863019"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60F523-3A1C-4894-8C20-1C7038997A27}">
      <dsp:nvSpPr>
        <dsp:cNvPr id="0" name=""/>
        <dsp:cNvSpPr/>
      </dsp:nvSpPr>
      <dsp:spPr>
        <a:xfrm>
          <a:off x="7475012" y="2254904"/>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85F381-602D-4A77-8932-E33CBB232CA4}">
      <dsp:nvSpPr>
        <dsp:cNvPr id="0" name=""/>
        <dsp:cNvSpPr/>
      </dsp:nvSpPr>
      <dsp:spPr>
        <a:xfrm>
          <a:off x="6118326" y="1928035"/>
          <a:ext cx="1402406" cy="102679"/>
        </a:xfrm>
        <a:custGeom>
          <a:avLst/>
          <a:gdLst/>
          <a:ahLst/>
          <a:cxnLst/>
          <a:rect l="0" t="0" r="0" b="0"/>
          <a:pathLst>
            <a:path>
              <a:moveTo>
                <a:pt x="0" y="0"/>
              </a:moveTo>
              <a:lnTo>
                <a:pt x="0" y="69973"/>
              </a:lnTo>
              <a:lnTo>
                <a:pt x="1402406" y="69973"/>
              </a:lnTo>
              <a:lnTo>
                <a:pt x="1402406"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D55D5E-1583-4688-89D2-73B373AB3BF4}">
      <dsp:nvSpPr>
        <dsp:cNvPr id="0" name=""/>
        <dsp:cNvSpPr/>
      </dsp:nvSpPr>
      <dsp:spPr>
        <a:xfrm>
          <a:off x="5363184" y="2581772"/>
          <a:ext cx="863019" cy="102679"/>
        </a:xfrm>
        <a:custGeom>
          <a:avLst/>
          <a:gdLst/>
          <a:ahLst/>
          <a:cxnLst/>
          <a:rect l="0" t="0" r="0" b="0"/>
          <a:pathLst>
            <a:path>
              <a:moveTo>
                <a:pt x="0" y="0"/>
              </a:moveTo>
              <a:lnTo>
                <a:pt x="0" y="69973"/>
              </a:lnTo>
              <a:lnTo>
                <a:pt x="863019" y="69973"/>
              </a:lnTo>
              <a:lnTo>
                <a:pt x="863019"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5C13FD-E1EB-4359-803B-02AD03139F28}">
      <dsp:nvSpPr>
        <dsp:cNvPr id="0" name=""/>
        <dsp:cNvSpPr/>
      </dsp:nvSpPr>
      <dsp:spPr>
        <a:xfrm>
          <a:off x="5363184" y="2581772"/>
          <a:ext cx="431509" cy="102679"/>
        </a:xfrm>
        <a:custGeom>
          <a:avLst/>
          <a:gdLst/>
          <a:ahLst/>
          <a:cxnLst/>
          <a:rect l="0" t="0" r="0" b="0"/>
          <a:pathLst>
            <a:path>
              <a:moveTo>
                <a:pt x="0" y="0"/>
              </a:moveTo>
              <a:lnTo>
                <a:pt x="0" y="69973"/>
              </a:lnTo>
              <a:lnTo>
                <a:pt x="431509" y="69973"/>
              </a:lnTo>
              <a:lnTo>
                <a:pt x="431509"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8728DD-A63F-4E2F-88FB-23D85FFEC7DB}">
      <dsp:nvSpPr>
        <dsp:cNvPr id="0" name=""/>
        <dsp:cNvSpPr/>
      </dsp:nvSpPr>
      <dsp:spPr>
        <a:xfrm>
          <a:off x="5317464" y="2581772"/>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D01174-1222-4D4C-AD35-1B52376C25FD}">
      <dsp:nvSpPr>
        <dsp:cNvPr id="0" name=""/>
        <dsp:cNvSpPr/>
      </dsp:nvSpPr>
      <dsp:spPr>
        <a:xfrm>
          <a:off x="4931675" y="2581772"/>
          <a:ext cx="431509" cy="102679"/>
        </a:xfrm>
        <a:custGeom>
          <a:avLst/>
          <a:gdLst/>
          <a:ahLst/>
          <a:cxnLst/>
          <a:rect l="0" t="0" r="0" b="0"/>
          <a:pathLst>
            <a:path>
              <a:moveTo>
                <a:pt x="431509" y="0"/>
              </a:moveTo>
              <a:lnTo>
                <a:pt x="431509"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F52ED5-5EE4-420D-8CF9-6EFC44076C85}">
      <dsp:nvSpPr>
        <dsp:cNvPr id="0" name=""/>
        <dsp:cNvSpPr/>
      </dsp:nvSpPr>
      <dsp:spPr>
        <a:xfrm>
          <a:off x="4500165" y="2581772"/>
          <a:ext cx="863019" cy="102679"/>
        </a:xfrm>
        <a:custGeom>
          <a:avLst/>
          <a:gdLst/>
          <a:ahLst/>
          <a:cxnLst/>
          <a:rect l="0" t="0" r="0" b="0"/>
          <a:pathLst>
            <a:path>
              <a:moveTo>
                <a:pt x="863019" y="0"/>
              </a:moveTo>
              <a:lnTo>
                <a:pt x="863019"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3BE3E1-6AC9-485C-803D-CA1DE5B70AE2}">
      <dsp:nvSpPr>
        <dsp:cNvPr id="0" name=""/>
        <dsp:cNvSpPr/>
      </dsp:nvSpPr>
      <dsp:spPr>
        <a:xfrm>
          <a:off x="5317464" y="2254904"/>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F3297A-EC19-446B-BEA2-CAA1FB53FB29}">
      <dsp:nvSpPr>
        <dsp:cNvPr id="0" name=""/>
        <dsp:cNvSpPr/>
      </dsp:nvSpPr>
      <dsp:spPr>
        <a:xfrm>
          <a:off x="5363184" y="1928035"/>
          <a:ext cx="755141" cy="102679"/>
        </a:xfrm>
        <a:custGeom>
          <a:avLst/>
          <a:gdLst/>
          <a:ahLst/>
          <a:cxnLst/>
          <a:rect l="0" t="0" r="0" b="0"/>
          <a:pathLst>
            <a:path>
              <a:moveTo>
                <a:pt x="755141" y="0"/>
              </a:moveTo>
              <a:lnTo>
                <a:pt x="755141"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AD56EC-57EE-4842-8547-4495EE24CB26}">
      <dsp:nvSpPr>
        <dsp:cNvPr id="0" name=""/>
        <dsp:cNvSpPr/>
      </dsp:nvSpPr>
      <dsp:spPr>
        <a:xfrm>
          <a:off x="3205636" y="2581772"/>
          <a:ext cx="863019" cy="102679"/>
        </a:xfrm>
        <a:custGeom>
          <a:avLst/>
          <a:gdLst/>
          <a:ahLst/>
          <a:cxnLst/>
          <a:rect l="0" t="0" r="0" b="0"/>
          <a:pathLst>
            <a:path>
              <a:moveTo>
                <a:pt x="0" y="0"/>
              </a:moveTo>
              <a:lnTo>
                <a:pt x="0" y="69973"/>
              </a:lnTo>
              <a:lnTo>
                <a:pt x="863019" y="69973"/>
              </a:lnTo>
              <a:lnTo>
                <a:pt x="863019"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29D405-104B-4A20-A494-D88368AAB8D5}">
      <dsp:nvSpPr>
        <dsp:cNvPr id="0" name=""/>
        <dsp:cNvSpPr/>
      </dsp:nvSpPr>
      <dsp:spPr>
        <a:xfrm>
          <a:off x="3205636" y="2581772"/>
          <a:ext cx="431509" cy="102679"/>
        </a:xfrm>
        <a:custGeom>
          <a:avLst/>
          <a:gdLst/>
          <a:ahLst/>
          <a:cxnLst/>
          <a:rect l="0" t="0" r="0" b="0"/>
          <a:pathLst>
            <a:path>
              <a:moveTo>
                <a:pt x="0" y="0"/>
              </a:moveTo>
              <a:lnTo>
                <a:pt x="0" y="69973"/>
              </a:lnTo>
              <a:lnTo>
                <a:pt x="431509" y="69973"/>
              </a:lnTo>
              <a:lnTo>
                <a:pt x="431509"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4C084B-9BD7-40C7-B8C1-5EDDCF6B4B11}">
      <dsp:nvSpPr>
        <dsp:cNvPr id="0" name=""/>
        <dsp:cNvSpPr/>
      </dsp:nvSpPr>
      <dsp:spPr>
        <a:xfrm>
          <a:off x="3159916" y="2581772"/>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C5B025-81EF-445E-9BC6-CC6B37DBD774}">
      <dsp:nvSpPr>
        <dsp:cNvPr id="0" name=""/>
        <dsp:cNvSpPr/>
      </dsp:nvSpPr>
      <dsp:spPr>
        <a:xfrm>
          <a:off x="2774126" y="2581772"/>
          <a:ext cx="431509" cy="102679"/>
        </a:xfrm>
        <a:custGeom>
          <a:avLst/>
          <a:gdLst/>
          <a:ahLst/>
          <a:cxnLst/>
          <a:rect l="0" t="0" r="0" b="0"/>
          <a:pathLst>
            <a:path>
              <a:moveTo>
                <a:pt x="431509" y="0"/>
              </a:moveTo>
              <a:lnTo>
                <a:pt x="431509"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BE1BF-343F-4F88-9DF9-E6998D8CF511}">
      <dsp:nvSpPr>
        <dsp:cNvPr id="0" name=""/>
        <dsp:cNvSpPr/>
      </dsp:nvSpPr>
      <dsp:spPr>
        <a:xfrm>
          <a:off x="2342617" y="2581772"/>
          <a:ext cx="863019" cy="102679"/>
        </a:xfrm>
        <a:custGeom>
          <a:avLst/>
          <a:gdLst/>
          <a:ahLst/>
          <a:cxnLst/>
          <a:rect l="0" t="0" r="0" b="0"/>
          <a:pathLst>
            <a:path>
              <a:moveTo>
                <a:pt x="863019" y="0"/>
              </a:moveTo>
              <a:lnTo>
                <a:pt x="863019"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D6E5D0-6AED-444F-A257-8B5E66771FB4}">
      <dsp:nvSpPr>
        <dsp:cNvPr id="0" name=""/>
        <dsp:cNvSpPr/>
      </dsp:nvSpPr>
      <dsp:spPr>
        <a:xfrm>
          <a:off x="3159916" y="2254904"/>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B84320-D590-49C4-9923-0ADBF191E646}">
      <dsp:nvSpPr>
        <dsp:cNvPr id="0" name=""/>
        <dsp:cNvSpPr/>
      </dsp:nvSpPr>
      <dsp:spPr>
        <a:xfrm>
          <a:off x="3205636" y="1928035"/>
          <a:ext cx="2912689" cy="102679"/>
        </a:xfrm>
        <a:custGeom>
          <a:avLst/>
          <a:gdLst/>
          <a:ahLst/>
          <a:cxnLst/>
          <a:rect l="0" t="0" r="0" b="0"/>
          <a:pathLst>
            <a:path>
              <a:moveTo>
                <a:pt x="2912689" y="0"/>
              </a:moveTo>
              <a:lnTo>
                <a:pt x="2912689"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AAC3D9-2814-4EAC-9273-A5F0F5F0C91C}">
      <dsp:nvSpPr>
        <dsp:cNvPr id="0" name=""/>
        <dsp:cNvSpPr/>
      </dsp:nvSpPr>
      <dsp:spPr>
        <a:xfrm>
          <a:off x="1911107" y="3235509"/>
          <a:ext cx="431509" cy="102679"/>
        </a:xfrm>
        <a:custGeom>
          <a:avLst/>
          <a:gdLst/>
          <a:ahLst/>
          <a:cxnLst/>
          <a:rect l="0" t="0" r="0" b="0"/>
          <a:pathLst>
            <a:path>
              <a:moveTo>
                <a:pt x="0" y="0"/>
              </a:moveTo>
              <a:lnTo>
                <a:pt x="0" y="69973"/>
              </a:lnTo>
              <a:lnTo>
                <a:pt x="431509" y="69973"/>
              </a:lnTo>
              <a:lnTo>
                <a:pt x="431509"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A361F3-DA84-4184-B1FA-F3422D831DA5}">
      <dsp:nvSpPr>
        <dsp:cNvPr id="0" name=""/>
        <dsp:cNvSpPr/>
      </dsp:nvSpPr>
      <dsp:spPr>
        <a:xfrm>
          <a:off x="1865387" y="3235509"/>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E5A113-DF87-42D2-8E05-C9301E9CCF17}">
      <dsp:nvSpPr>
        <dsp:cNvPr id="0" name=""/>
        <dsp:cNvSpPr/>
      </dsp:nvSpPr>
      <dsp:spPr>
        <a:xfrm>
          <a:off x="1479598" y="3235509"/>
          <a:ext cx="431509" cy="102679"/>
        </a:xfrm>
        <a:custGeom>
          <a:avLst/>
          <a:gdLst/>
          <a:ahLst/>
          <a:cxnLst/>
          <a:rect l="0" t="0" r="0" b="0"/>
          <a:pathLst>
            <a:path>
              <a:moveTo>
                <a:pt x="431509" y="0"/>
              </a:moveTo>
              <a:lnTo>
                <a:pt x="431509"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CB58C5-8D27-4FD5-851B-75B3B3417713}">
      <dsp:nvSpPr>
        <dsp:cNvPr id="0" name=""/>
        <dsp:cNvSpPr/>
      </dsp:nvSpPr>
      <dsp:spPr>
        <a:xfrm>
          <a:off x="1865387" y="2908641"/>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1F83F5-81CB-4044-B0D8-C1558E3424D2}">
      <dsp:nvSpPr>
        <dsp:cNvPr id="0" name=""/>
        <dsp:cNvSpPr/>
      </dsp:nvSpPr>
      <dsp:spPr>
        <a:xfrm>
          <a:off x="1865387" y="2581772"/>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311B3F-7D79-48C2-8F3C-FA51BB87C8BD}">
      <dsp:nvSpPr>
        <dsp:cNvPr id="0" name=""/>
        <dsp:cNvSpPr/>
      </dsp:nvSpPr>
      <dsp:spPr>
        <a:xfrm>
          <a:off x="1865387" y="2254904"/>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26AD5-B727-4F0D-BA07-96451726FE6A}">
      <dsp:nvSpPr>
        <dsp:cNvPr id="0" name=""/>
        <dsp:cNvSpPr/>
      </dsp:nvSpPr>
      <dsp:spPr>
        <a:xfrm>
          <a:off x="1911107" y="1928035"/>
          <a:ext cx="4207218" cy="102679"/>
        </a:xfrm>
        <a:custGeom>
          <a:avLst/>
          <a:gdLst/>
          <a:ahLst/>
          <a:cxnLst/>
          <a:rect l="0" t="0" r="0" b="0"/>
          <a:pathLst>
            <a:path>
              <a:moveTo>
                <a:pt x="4207218" y="0"/>
              </a:moveTo>
              <a:lnTo>
                <a:pt x="4207218"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501765-52F8-4A7B-837D-73FDF219469E}">
      <dsp:nvSpPr>
        <dsp:cNvPr id="0" name=""/>
        <dsp:cNvSpPr/>
      </dsp:nvSpPr>
      <dsp:spPr>
        <a:xfrm>
          <a:off x="6072606" y="1601167"/>
          <a:ext cx="91440" cy="102679"/>
        </a:xfrm>
        <a:custGeom>
          <a:avLst/>
          <a:gdLst/>
          <a:ahLst/>
          <a:cxnLst/>
          <a:rect l="0" t="0" r="0" b="0"/>
          <a:pathLst>
            <a:path>
              <a:moveTo>
                <a:pt x="45720" y="0"/>
              </a:moveTo>
              <a:lnTo>
                <a:pt x="45720" y="102679"/>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89B00-8919-421E-8BB0-68FA85E6FECF}">
      <dsp:nvSpPr>
        <dsp:cNvPr id="0" name=""/>
        <dsp:cNvSpPr/>
      </dsp:nvSpPr>
      <dsp:spPr>
        <a:xfrm>
          <a:off x="3583207" y="1274298"/>
          <a:ext cx="2535118" cy="102679"/>
        </a:xfrm>
        <a:custGeom>
          <a:avLst/>
          <a:gdLst/>
          <a:ahLst/>
          <a:cxnLst/>
          <a:rect l="0" t="0" r="0" b="0"/>
          <a:pathLst>
            <a:path>
              <a:moveTo>
                <a:pt x="0" y="0"/>
              </a:moveTo>
              <a:lnTo>
                <a:pt x="0" y="69973"/>
              </a:lnTo>
              <a:lnTo>
                <a:pt x="2535118" y="69973"/>
              </a:lnTo>
              <a:lnTo>
                <a:pt x="2535118" y="102679"/>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905873-4D9B-4BC9-A77E-5421BA78FF52}">
      <dsp:nvSpPr>
        <dsp:cNvPr id="0" name=""/>
        <dsp:cNvSpPr/>
      </dsp:nvSpPr>
      <dsp:spPr>
        <a:xfrm>
          <a:off x="1479598" y="1274298"/>
          <a:ext cx="2103609" cy="102679"/>
        </a:xfrm>
        <a:custGeom>
          <a:avLst/>
          <a:gdLst/>
          <a:ahLst/>
          <a:cxnLst/>
          <a:rect l="0" t="0" r="0" b="0"/>
          <a:pathLst>
            <a:path>
              <a:moveTo>
                <a:pt x="2103609" y="0"/>
              </a:moveTo>
              <a:lnTo>
                <a:pt x="2103609" y="69973"/>
              </a:lnTo>
              <a:lnTo>
                <a:pt x="0" y="69973"/>
              </a:lnTo>
              <a:lnTo>
                <a:pt x="0" y="102679"/>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5B8F20-024F-4F2F-8BFB-AADCD78D1845}">
      <dsp:nvSpPr>
        <dsp:cNvPr id="0" name=""/>
        <dsp:cNvSpPr/>
      </dsp:nvSpPr>
      <dsp:spPr>
        <a:xfrm>
          <a:off x="1218123" y="2254904"/>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19E112-9FDE-45A7-9C26-0C38D1F3C57F}">
      <dsp:nvSpPr>
        <dsp:cNvPr id="0" name=""/>
        <dsp:cNvSpPr/>
      </dsp:nvSpPr>
      <dsp:spPr>
        <a:xfrm>
          <a:off x="1048088" y="1928035"/>
          <a:ext cx="215754" cy="102679"/>
        </a:xfrm>
        <a:custGeom>
          <a:avLst/>
          <a:gdLst/>
          <a:ahLst/>
          <a:cxnLst/>
          <a:rect l="0" t="0" r="0" b="0"/>
          <a:pathLst>
            <a:path>
              <a:moveTo>
                <a:pt x="0" y="0"/>
              </a:moveTo>
              <a:lnTo>
                <a:pt x="0" y="69973"/>
              </a:lnTo>
              <a:lnTo>
                <a:pt x="215754" y="69973"/>
              </a:lnTo>
              <a:lnTo>
                <a:pt x="215754"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70DFA8-8DB7-467D-BA82-F9FF0CA27B6D}">
      <dsp:nvSpPr>
        <dsp:cNvPr id="0" name=""/>
        <dsp:cNvSpPr/>
      </dsp:nvSpPr>
      <dsp:spPr>
        <a:xfrm>
          <a:off x="832333" y="2908641"/>
          <a:ext cx="647264" cy="102679"/>
        </a:xfrm>
        <a:custGeom>
          <a:avLst/>
          <a:gdLst/>
          <a:ahLst/>
          <a:cxnLst/>
          <a:rect l="0" t="0" r="0" b="0"/>
          <a:pathLst>
            <a:path>
              <a:moveTo>
                <a:pt x="0" y="0"/>
              </a:moveTo>
              <a:lnTo>
                <a:pt x="0" y="69973"/>
              </a:lnTo>
              <a:lnTo>
                <a:pt x="647264" y="69973"/>
              </a:lnTo>
              <a:lnTo>
                <a:pt x="647264"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5D6B04-5511-44B9-A904-EF7AE83D841F}">
      <dsp:nvSpPr>
        <dsp:cNvPr id="0" name=""/>
        <dsp:cNvSpPr/>
      </dsp:nvSpPr>
      <dsp:spPr>
        <a:xfrm>
          <a:off x="832333" y="2908641"/>
          <a:ext cx="215754" cy="102679"/>
        </a:xfrm>
        <a:custGeom>
          <a:avLst/>
          <a:gdLst/>
          <a:ahLst/>
          <a:cxnLst/>
          <a:rect l="0" t="0" r="0" b="0"/>
          <a:pathLst>
            <a:path>
              <a:moveTo>
                <a:pt x="0" y="0"/>
              </a:moveTo>
              <a:lnTo>
                <a:pt x="0" y="69973"/>
              </a:lnTo>
              <a:lnTo>
                <a:pt x="215754" y="69973"/>
              </a:lnTo>
              <a:lnTo>
                <a:pt x="215754"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8CF132-80F0-4B3B-A4FA-7C72BB14B02B}">
      <dsp:nvSpPr>
        <dsp:cNvPr id="0" name=""/>
        <dsp:cNvSpPr/>
      </dsp:nvSpPr>
      <dsp:spPr>
        <a:xfrm>
          <a:off x="616578" y="2908641"/>
          <a:ext cx="215754" cy="102679"/>
        </a:xfrm>
        <a:custGeom>
          <a:avLst/>
          <a:gdLst/>
          <a:ahLst/>
          <a:cxnLst/>
          <a:rect l="0" t="0" r="0" b="0"/>
          <a:pathLst>
            <a:path>
              <a:moveTo>
                <a:pt x="215754" y="0"/>
              </a:moveTo>
              <a:lnTo>
                <a:pt x="215754"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FCE3C0-D089-454E-8B55-19EDB122A81C}">
      <dsp:nvSpPr>
        <dsp:cNvPr id="0" name=""/>
        <dsp:cNvSpPr/>
      </dsp:nvSpPr>
      <dsp:spPr>
        <a:xfrm>
          <a:off x="185069" y="2908641"/>
          <a:ext cx="647264" cy="102679"/>
        </a:xfrm>
        <a:custGeom>
          <a:avLst/>
          <a:gdLst/>
          <a:ahLst/>
          <a:cxnLst/>
          <a:rect l="0" t="0" r="0" b="0"/>
          <a:pathLst>
            <a:path>
              <a:moveTo>
                <a:pt x="647264" y="0"/>
              </a:moveTo>
              <a:lnTo>
                <a:pt x="647264"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DE61DF-ED02-49E1-8AC3-9A23AD5AA8FD}">
      <dsp:nvSpPr>
        <dsp:cNvPr id="0" name=""/>
        <dsp:cNvSpPr/>
      </dsp:nvSpPr>
      <dsp:spPr>
        <a:xfrm>
          <a:off x="786613" y="2581772"/>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9DE658-3D8F-46A2-B2CA-3C745CBF87B1}">
      <dsp:nvSpPr>
        <dsp:cNvPr id="0" name=""/>
        <dsp:cNvSpPr/>
      </dsp:nvSpPr>
      <dsp:spPr>
        <a:xfrm>
          <a:off x="786613" y="2254904"/>
          <a:ext cx="91440" cy="102679"/>
        </a:xfrm>
        <a:custGeom>
          <a:avLst/>
          <a:gdLst/>
          <a:ahLst/>
          <a:cxnLst/>
          <a:rect l="0" t="0" r="0" b="0"/>
          <a:pathLst>
            <a:path>
              <a:moveTo>
                <a:pt x="45720" y="0"/>
              </a:moveTo>
              <a:lnTo>
                <a:pt x="4572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2CBED2-B324-46A3-986F-FB2857B5B097}">
      <dsp:nvSpPr>
        <dsp:cNvPr id="0" name=""/>
        <dsp:cNvSpPr/>
      </dsp:nvSpPr>
      <dsp:spPr>
        <a:xfrm>
          <a:off x="832333" y="1928035"/>
          <a:ext cx="215754" cy="102679"/>
        </a:xfrm>
        <a:custGeom>
          <a:avLst/>
          <a:gdLst/>
          <a:ahLst/>
          <a:cxnLst/>
          <a:rect l="0" t="0" r="0" b="0"/>
          <a:pathLst>
            <a:path>
              <a:moveTo>
                <a:pt x="215754" y="0"/>
              </a:moveTo>
              <a:lnTo>
                <a:pt x="215754" y="69973"/>
              </a:lnTo>
              <a:lnTo>
                <a:pt x="0" y="69973"/>
              </a:lnTo>
              <a:lnTo>
                <a:pt x="0" y="10267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E96BC0-7B0D-465D-AD6A-D8133C5E95AF}">
      <dsp:nvSpPr>
        <dsp:cNvPr id="0" name=""/>
        <dsp:cNvSpPr/>
      </dsp:nvSpPr>
      <dsp:spPr>
        <a:xfrm>
          <a:off x="1002368" y="1601167"/>
          <a:ext cx="91440" cy="102679"/>
        </a:xfrm>
        <a:custGeom>
          <a:avLst/>
          <a:gdLst/>
          <a:ahLst/>
          <a:cxnLst/>
          <a:rect l="0" t="0" r="0" b="0"/>
          <a:pathLst>
            <a:path>
              <a:moveTo>
                <a:pt x="45720" y="0"/>
              </a:moveTo>
              <a:lnTo>
                <a:pt x="45720" y="102679"/>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9CA436-ED76-41E8-BA2F-D0FBC533DF50}">
      <dsp:nvSpPr>
        <dsp:cNvPr id="0" name=""/>
        <dsp:cNvSpPr/>
      </dsp:nvSpPr>
      <dsp:spPr>
        <a:xfrm>
          <a:off x="1048088" y="1274298"/>
          <a:ext cx="2535118" cy="102679"/>
        </a:xfrm>
        <a:custGeom>
          <a:avLst/>
          <a:gdLst/>
          <a:ahLst/>
          <a:cxnLst/>
          <a:rect l="0" t="0" r="0" b="0"/>
          <a:pathLst>
            <a:path>
              <a:moveTo>
                <a:pt x="2535118" y="0"/>
              </a:moveTo>
              <a:lnTo>
                <a:pt x="2535118" y="69973"/>
              </a:lnTo>
              <a:lnTo>
                <a:pt x="0" y="69973"/>
              </a:lnTo>
              <a:lnTo>
                <a:pt x="0" y="102679"/>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A5F5DB-9279-4D32-A7EF-BBE2603207A3}">
      <dsp:nvSpPr>
        <dsp:cNvPr id="0" name=""/>
        <dsp:cNvSpPr/>
      </dsp:nvSpPr>
      <dsp:spPr>
        <a:xfrm>
          <a:off x="3289421" y="886785"/>
          <a:ext cx="587572" cy="387512"/>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12DA1B-5DBE-461D-853D-7429BDF35411}">
      <dsp:nvSpPr>
        <dsp:cNvPr id="0" name=""/>
        <dsp:cNvSpPr/>
      </dsp:nvSpPr>
      <dsp:spPr>
        <a:xfrm>
          <a:off x="3328649" y="924052"/>
          <a:ext cx="587572" cy="387512"/>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Century Gothic" panose="020B0502020202020204" pitchFamily="34" charset="0"/>
            </a:rPr>
            <a:t>Chief of Police</a:t>
          </a:r>
          <a:endParaRPr lang="en-US" sz="900" kern="1200" dirty="0">
            <a:latin typeface="Century Gothic" panose="020B0502020202020204" pitchFamily="34" charset="0"/>
          </a:endParaRPr>
        </a:p>
      </dsp:txBody>
      <dsp:txXfrm>
        <a:off x="3339999" y="935402"/>
        <a:ext cx="564872" cy="364812"/>
      </dsp:txXfrm>
    </dsp:sp>
    <dsp:sp modelId="{7E6D6ACE-1178-41C6-A1C1-1F7B6DF6A73D}">
      <dsp:nvSpPr>
        <dsp:cNvPr id="0" name=""/>
        <dsp:cNvSpPr/>
      </dsp:nvSpPr>
      <dsp:spPr>
        <a:xfrm>
          <a:off x="871561" y="1376978"/>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632A85-FDDC-4745-BBFD-CDD53547F267}">
      <dsp:nvSpPr>
        <dsp:cNvPr id="0" name=""/>
        <dsp:cNvSpPr/>
      </dsp:nvSpPr>
      <dsp:spPr>
        <a:xfrm>
          <a:off x="910790" y="1414245"/>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baseline="0">
              <a:latin typeface="Century Gothic" panose="020B0502020202020204" pitchFamily="34" charset="0"/>
            </a:rPr>
            <a:t>Investigations &amp; Administration</a:t>
          </a:r>
          <a:endParaRPr lang="en-US" sz="400" kern="1200" dirty="0">
            <a:latin typeface="Century Gothic" panose="020B0502020202020204" pitchFamily="34" charset="0"/>
          </a:endParaRPr>
        </a:p>
      </dsp:txBody>
      <dsp:txXfrm>
        <a:off x="917356" y="1420811"/>
        <a:ext cx="339921" cy="211056"/>
      </dsp:txXfrm>
    </dsp:sp>
    <dsp:sp modelId="{53DB006C-F1A2-4750-A290-579B2710DC6D}">
      <dsp:nvSpPr>
        <dsp:cNvPr id="0" name=""/>
        <dsp:cNvSpPr/>
      </dsp:nvSpPr>
      <dsp:spPr>
        <a:xfrm>
          <a:off x="871561" y="1703846"/>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AF41CF-E877-4EC8-AAAD-07AAC14D63CF}">
      <dsp:nvSpPr>
        <dsp:cNvPr id="0" name=""/>
        <dsp:cNvSpPr/>
      </dsp:nvSpPr>
      <dsp:spPr>
        <a:xfrm>
          <a:off x="910790" y="1741113"/>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baseline="0">
              <a:latin typeface="Century Gothic" panose="020B0502020202020204" pitchFamily="34" charset="0"/>
            </a:rPr>
            <a:t> Lieutenant – Internal Affairs</a:t>
          </a:r>
          <a:endParaRPr lang="en-US" sz="400" kern="1200" dirty="0">
            <a:latin typeface="Century Gothic" panose="020B0502020202020204" pitchFamily="34" charset="0"/>
          </a:endParaRPr>
        </a:p>
      </dsp:txBody>
      <dsp:txXfrm>
        <a:off x="917356" y="1747679"/>
        <a:ext cx="339921" cy="211056"/>
      </dsp:txXfrm>
    </dsp:sp>
    <dsp:sp modelId="{29AD1035-EAD1-4FFE-AF55-E6354A4BF3A2}">
      <dsp:nvSpPr>
        <dsp:cNvPr id="0" name=""/>
        <dsp:cNvSpPr/>
      </dsp:nvSpPr>
      <dsp:spPr>
        <a:xfrm>
          <a:off x="655807" y="2030715"/>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78425-5D25-438C-9F35-E6A4999209E2}">
      <dsp:nvSpPr>
        <dsp:cNvPr id="0" name=""/>
        <dsp:cNvSpPr/>
      </dsp:nvSpPr>
      <dsp:spPr>
        <a:xfrm>
          <a:off x="695035" y="2067982"/>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Detective Bureau </a:t>
          </a:r>
          <a:endParaRPr lang="en-US" sz="400" kern="1200" dirty="0">
            <a:latin typeface="Century Gothic" panose="020B0502020202020204" pitchFamily="34" charset="0"/>
          </a:endParaRPr>
        </a:p>
      </dsp:txBody>
      <dsp:txXfrm>
        <a:off x="701601" y="2074548"/>
        <a:ext cx="339921" cy="211056"/>
      </dsp:txXfrm>
    </dsp:sp>
    <dsp:sp modelId="{1AE9F43C-1060-404C-BC56-A51C90F5E9EB}">
      <dsp:nvSpPr>
        <dsp:cNvPr id="0" name=""/>
        <dsp:cNvSpPr/>
      </dsp:nvSpPr>
      <dsp:spPr>
        <a:xfrm>
          <a:off x="655807" y="2357583"/>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07026-6ED1-4CE1-A540-E816B50913BD}">
      <dsp:nvSpPr>
        <dsp:cNvPr id="0" name=""/>
        <dsp:cNvSpPr/>
      </dsp:nvSpPr>
      <dsp:spPr>
        <a:xfrm>
          <a:off x="695035" y="2394850"/>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Lieutenant</a:t>
          </a:r>
          <a:endParaRPr lang="en-US" sz="400" kern="1200" dirty="0">
            <a:latin typeface="Century Gothic" panose="020B0502020202020204" pitchFamily="34" charset="0"/>
          </a:endParaRPr>
        </a:p>
      </dsp:txBody>
      <dsp:txXfrm>
        <a:off x="701601" y="2401416"/>
        <a:ext cx="339921" cy="211056"/>
      </dsp:txXfrm>
    </dsp:sp>
    <dsp:sp modelId="{7C68F0EF-B9A5-4477-BA81-9A3EC73B44F5}">
      <dsp:nvSpPr>
        <dsp:cNvPr id="0" name=""/>
        <dsp:cNvSpPr/>
      </dsp:nvSpPr>
      <dsp:spPr>
        <a:xfrm>
          <a:off x="655807"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F9BFC-BD1D-45FC-B861-C7E4B6DE6A37}">
      <dsp:nvSpPr>
        <dsp:cNvPr id="0" name=""/>
        <dsp:cNvSpPr/>
      </dsp:nvSpPr>
      <dsp:spPr>
        <a:xfrm>
          <a:off x="695035"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Sergeant</a:t>
          </a:r>
          <a:endParaRPr lang="en-US" sz="400" kern="1200" dirty="0">
            <a:latin typeface="Century Gothic" panose="020B0502020202020204" pitchFamily="34" charset="0"/>
          </a:endParaRPr>
        </a:p>
      </dsp:txBody>
      <dsp:txXfrm>
        <a:off x="701601" y="2728285"/>
        <a:ext cx="339921" cy="211056"/>
      </dsp:txXfrm>
    </dsp:sp>
    <dsp:sp modelId="{274E32D6-4CB8-4818-9FB9-4972EAC7957D}">
      <dsp:nvSpPr>
        <dsp:cNvPr id="0" name=""/>
        <dsp:cNvSpPr/>
      </dsp:nvSpPr>
      <dsp:spPr>
        <a:xfrm>
          <a:off x="8542" y="3011320"/>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09FBF-891F-459F-9794-32ACC658AB6B}">
      <dsp:nvSpPr>
        <dsp:cNvPr id="0" name=""/>
        <dsp:cNvSpPr/>
      </dsp:nvSpPr>
      <dsp:spPr>
        <a:xfrm>
          <a:off x="47770" y="3048587"/>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Detective</a:t>
          </a:r>
          <a:endParaRPr lang="en-US" sz="400" kern="1200" dirty="0">
            <a:latin typeface="Century Gothic" panose="020B0502020202020204" pitchFamily="34" charset="0"/>
          </a:endParaRPr>
        </a:p>
      </dsp:txBody>
      <dsp:txXfrm>
        <a:off x="54336" y="3055153"/>
        <a:ext cx="339921" cy="211056"/>
      </dsp:txXfrm>
    </dsp:sp>
    <dsp:sp modelId="{8FD2DE59-633E-4325-8657-E628B21D0719}">
      <dsp:nvSpPr>
        <dsp:cNvPr id="0" name=""/>
        <dsp:cNvSpPr/>
      </dsp:nvSpPr>
      <dsp:spPr>
        <a:xfrm>
          <a:off x="440052" y="3011320"/>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70D45-1FDE-4C69-9976-0BA7B44783CE}">
      <dsp:nvSpPr>
        <dsp:cNvPr id="0" name=""/>
        <dsp:cNvSpPr/>
      </dsp:nvSpPr>
      <dsp:spPr>
        <a:xfrm>
          <a:off x="479280" y="3048587"/>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Detective</a:t>
          </a:r>
          <a:endParaRPr lang="en-US" sz="400" kern="1200" dirty="0">
            <a:latin typeface="Century Gothic" panose="020B0502020202020204" pitchFamily="34" charset="0"/>
          </a:endParaRPr>
        </a:p>
      </dsp:txBody>
      <dsp:txXfrm>
        <a:off x="485846" y="3055153"/>
        <a:ext cx="339921" cy="211056"/>
      </dsp:txXfrm>
    </dsp:sp>
    <dsp:sp modelId="{38A35CC0-405B-422A-93E4-A4BD7691548A}">
      <dsp:nvSpPr>
        <dsp:cNvPr id="0" name=""/>
        <dsp:cNvSpPr/>
      </dsp:nvSpPr>
      <dsp:spPr>
        <a:xfrm>
          <a:off x="871561" y="3011320"/>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64D5A-ACFB-4BC7-BA5B-C8DB18E8F558}">
      <dsp:nvSpPr>
        <dsp:cNvPr id="0" name=""/>
        <dsp:cNvSpPr/>
      </dsp:nvSpPr>
      <dsp:spPr>
        <a:xfrm>
          <a:off x="910790" y="3048587"/>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Detective</a:t>
          </a:r>
          <a:endParaRPr lang="en-US" sz="400" kern="1200" dirty="0">
            <a:latin typeface="Century Gothic" panose="020B0502020202020204" pitchFamily="34" charset="0"/>
          </a:endParaRPr>
        </a:p>
      </dsp:txBody>
      <dsp:txXfrm>
        <a:off x="917356" y="3055153"/>
        <a:ext cx="339921" cy="211056"/>
      </dsp:txXfrm>
    </dsp:sp>
    <dsp:sp modelId="{CF8BE6A4-3A8F-46BC-8CCE-38E136F3F61D}">
      <dsp:nvSpPr>
        <dsp:cNvPr id="0" name=""/>
        <dsp:cNvSpPr/>
      </dsp:nvSpPr>
      <dsp:spPr>
        <a:xfrm>
          <a:off x="1303071" y="3011320"/>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C1675-713A-44BB-96F8-A0729ED9A486}">
      <dsp:nvSpPr>
        <dsp:cNvPr id="0" name=""/>
        <dsp:cNvSpPr/>
      </dsp:nvSpPr>
      <dsp:spPr>
        <a:xfrm>
          <a:off x="1342299" y="3048587"/>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Detective</a:t>
          </a:r>
          <a:endParaRPr lang="en-US" sz="400" kern="1200" dirty="0">
            <a:latin typeface="Century Gothic" panose="020B0502020202020204" pitchFamily="34" charset="0"/>
          </a:endParaRPr>
        </a:p>
      </dsp:txBody>
      <dsp:txXfrm>
        <a:off x="1348865" y="3055153"/>
        <a:ext cx="339921" cy="211056"/>
      </dsp:txXfrm>
    </dsp:sp>
    <dsp:sp modelId="{7B424A6A-3F57-416F-BA97-BD78615EE365}">
      <dsp:nvSpPr>
        <dsp:cNvPr id="0" name=""/>
        <dsp:cNvSpPr/>
      </dsp:nvSpPr>
      <dsp:spPr>
        <a:xfrm>
          <a:off x="1087316" y="2030715"/>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6EC42-C63D-4680-8208-DB28C2C30C92}">
      <dsp:nvSpPr>
        <dsp:cNvPr id="0" name=""/>
        <dsp:cNvSpPr/>
      </dsp:nvSpPr>
      <dsp:spPr>
        <a:xfrm>
          <a:off x="1126544" y="2067982"/>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Records</a:t>
          </a:r>
          <a:endParaRPr lang="en-US" sz="400" kern="1200" dirty="0">
            <a:latin typeface="Century Gothic" panose="020B0502020202020204" pitchFamily="34" charset="0"/>
          </a:endParaRPr>
        </a:p>
      </dsp:txBody>
      <dsp:txXfrm>
        <a:off x="1133110" y="2074548"/>
        <a:ext cx="339921" cy="211056"/>
      </dsp:txXfrm>
    </dsp:sp>
    <dsp:sp modelId="{B1675DFD-E158-44B8-B226-5FC65A72FD97}">
      <dsp:nvSpPr>
        <dsp:cNvPr id="0" name=""/>
        <dsp:cNvSpPr/>
      </dsp:nvSpPr>
      <dsp:spPr>
        <a:xfrm>
          <a:off x="1087316" y="2357583"/>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10C56E-37A4-447B-94BC-5AC25C92F299}">
      <dsp:nvSpPr>
        <dsp:cNvPr id="0" name=""/>
        <dsp:cNvSpPr/>
      </dsp:nvSpPr>
      <dsp:spPr>
        <a:xfrm>
          <a:off x="1126544" y="2394850"/>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Clerks 2 FT, 1 PT</a:t>
          </a:r>
          <a:endParaRPr lang="en-US" sz="400" kern="1200" dirty="0">
            <a:latin typeface="Century Gothic" panose="020B0502020202020204" pitchFamily="34" charset="0"/>
          </a:endParaRPr>
        </a:p>
      </dsp:txBody>
      <dsp:txXfrm>
        <a:off x="1133110" y="2401416"/>
        <a:ext cx="339921" cy="211056"/>
      </dsp:txXfrm>
    </dsp:sp>
    <dsp:sp modelId="{A0A2B057-C207-454E-A69D-D3E95A1D5969}">
      <dsp:nvSpPr>
        <dsp:cNvPr id="0" name=""/>
        <dsp:cNvSpPr/>
      </dsp:nvSpPr>
      <dsp:spPr>
        <a:xfrm>
          <a:off x="1303071" y="1376978"/>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E0220A-542B-4688-93E9-F986CFD25DD9}">
      <dsp:nvSpPr>
        <dsp:cNvPr id="0" name=""/>
        <dsp:cNvSpPr/>
      </dsp:nvSpPr>
      <dsp:spPr>
        <a:xfrm>
          <a:off x="1342299" y="1414245"/>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Executive Assistant – 1 PT</a:t>
          </a:r>
          <a:endParaRPr lang="en-US" sz="400" kern="1200" dirty="0">
            <a:latin typeface="Century Gothic" panose="020B0502020202020204" pitchFamily="34" charset="0"/>
          </a:endParaRPr>
        </a:p>
      </dsp:txBody>
      <dsp:txXfrm>
        <a:off x="1348865" y="1420811"/>
        <a:ext cx="339921" cy="211056"/>
      </dsp:txXfrm>
    </dsp:sp>
    <dsp:sp modelId="{75E23F84-5364-47D2-A202-9AE9172DFD02}">
      <dsp:nvSpPr>
        <dsp:cNvPr id="0" name=""/>
        <dsp:cNvSpPr/>
      </dsp:nvSpPr>
      <dsp:spPr>
        <a:xfrm>
          <a:off x="5941799" y="1376978"/>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E30B7-D892-4108-A6F1-248E00327214}">
      <dsp:nvSpPr>
        <dsp:cNvPr id="0" name=""/>
        <dsp:cNvSpPr/>
      </dsp:nvSpPr>
      <dsp:spPr>
        <a:xfrm>
          <a:off x="5981027" y="1414245"/>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Operations &amp; Patrol</a:t>
          </a:r>
          <a:endParaRPr lang="en-US" sz="400" kern="1200" dirty="0">
            <a:latin typeface="Century Gothic" panose="020B0502020202020204" pitchFamily="34" charset="0"/>
          </a:endParaRPr>
        </a:p>
      </dsp:txBody>
      <dsp:txXfrm>
        <a:off x="5987593" y="1420811"/>
        <a:ext cx="339921" cy="211056"/>
      </dsp:txXfrm>
    </dsp:sp>
    <dsp:sp modelId="{B42580EF-9853-4340-863D-D6F3A0D3C2C0}">
      <dsp:nvSpPr>
        <dsp:cNvPr id="0" name=""/>
        <dsp:cNvSpPr/>
      </dsp:nvSpPr>
      <dsp:spPr>
        <a:xfrm>
          <a:off x="5941799" y="1703846"/>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D6094-20D8-4DED-BDB3-D3A8E80CA088}">
      <dsp:nvSpPr>
        <dsp:cNvPr id="0" name=""/>
        <dsp:cNvSpPr/>
      </dsp:nvSpPr>
      <dsp:spPr>
        <a:xfrm>
          <a:off x="5981027" y="1741113"/>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Captain</a:t>
          </a:r>
          <a:endParaRPr lang="en-US" sz="400" kern="1200" dirty="0">
            <a:latin typeface="Century Gothic" panose="020B0502020202020204" pitchFamily="34" charset="0"/>
          </a:endParaRPr>
        </a:p>
      </dsp:txBody>
      <dsp:txXfrm>
        <a:off x="5987593" y="1747679"/>
        <a:ext cx="339921" cy="211056"/>
      </dsp:txXfrm>
    </dsp:sp>
    <dsp:sp modelId="{897831F6-851A-4BEC-8E2B-FC2ECC51EE7E}">
      <dsp:nvSpPr>
        <dsp:cNvPr id="0" name=""/>
        <dsp:cNvSpPr/>
      </dsp:nvSpPr>
      <dsp:spPr>
        <a:xfrm>
          <a:off x="1734581" y="2030715"/>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0CD375-6CB1-4B5D-BD30-6947AE3570EB}">
      <dsp:nvSpPr>
        <dsp:cNvPr id="0" name=""/>
        <dsp:cNvSpPr/>
      </dsp:nvSpPr>
      <dsp:spPr>
        <a:xfrm>
          <a:off x="1773809" y="2067982"/>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Special Operations</a:t>
          </a:r>
          <a:endParaRPr lang="en-US" sz="400" kern="1200" dirty="0">
            <a:latin typeface="Century Gothic" panose="020B0502020202020204" pitchFamily="34" charset="0"/>
          </a:endParaRPr>
        </a:p>
      </dsp:txBody>
      <dsp:txXfrm>
        <a:off x="1780375" y="2074548"/>
        <a:ext cx="339921" cy="211056"/>
      </dsp:txXfrm>
    </dsp:sp>
    <dsp:sp modelId="{065E1A82-D227-4062-ABC8-7994A2987F20}">
      <dsp:nvSpPr>
        <dsp:cNvPr id="0" name=""/>
        <dsp:cNvSpPr/>
      </dsp:nvSpPr>
      <dsp:spPr>
        <a:xfrm>
          <a:off x="1734581" y="2357583"/>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C5CC6-39BE-4773-9706-6AE4CF1BE354}">
      <dsp:nvSpPr>
        <dsp:cNvPr id="0" name=""/>
        <dsp:cNvSpPr/>
      </dsp:nvSpPr>
      <dsp:spPr>
        <a:xfrm>
          <a:off x="1773809" y="2394850"/>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Lieutenant</a:t>
          </a:r>
          <a:endParaRPr lang="en-US" sz="400" kern="1200" dirty="0">
            <a:latin typeface="Century Gothic" panose="020B0502020202020204" pitchFamily="34" charset="0"/>
          </a:endParaRPr>
        </a:p>
      </dsp:txBody>
      <dsp:txXfrm>
        <a:off x="1780375" y="2401416"/>
        <a:ext cx="339921" cy="211056"/>
      </dsp:txXfrm>
    </dsp:sp>
    <dsp:sp modelId="{F59A712D-A79D-48D8-9163-BE734EA4E55B}">
      <dsp:nvSpPr>
        <dsp:cNvPr id="0" name=""/>
        <dsp:cNvSpPr/>
      </dsp:nvSpPr>
      <dsp:spPr>
        <a:xfrm>
          <a:off x="1734581"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5E3505-AF66-482F-AD0C-1908E3F3F4C8}">
      <dsp:nvSpPr>
        <dsp:cNvPr id="0" name=""/>
        <dsp:cNvSpPr/>
      </dsp:nvSpPr>
      <dsp:spPr>
        <a:xfrm>
          <a:off x="1773809"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Sergeant</a:t>
          </a:r>
          <a:endParaRPr lang="en-US" sz="400" kern="1200" dirty="0">
            <a:latin typeface="Century Gothic" panose="020B0502020202020204" pitchFamily="34" charset="0"/>
          </a:endParaRPr>
        </a:p>
      </dsp:txBody>
      <dsp:txXfrm>
        <a:off x="1780375" y="2728285"/>
        <a:ext cx="339921" cy="211056"/>
      </dsp:txXfrm>
    </dsp:sp>
    <dsp:sp modelId="{9C085741-AEA2-45BC-9647-3449E4210E0B}">
      <dsp:nvSpPr>
        <dsp:cNvPr id="0" name=""/>
        <dsp:cNvSpPr/>
      </dsp:nvSpPr>
      <dsp:spPr>
        <a:xfrm>
          <a:off x="1734581" y="3011320"/>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0E4D4-D8D0-4AF8-AEE1-2D5210EFC4B6}">
      <dsp:nvSpPr>
        <dsp:cNvPr id="0" name=""/>
        <dsp:cNvSpPr/>
      </dsp:nvSpPr>
      <dsp:spPr>
        <a:xfrm>
          <a:off x="1773809" y="3048587"/>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1780375" y="3055153"/>
        <a:ext cx="339921" cy="211056"/>
      </dsp:txXfrm>
    </dsp:sp>
    <dsp:sp modelId="{2B77650C-1599-450C-BE63-2C76FBD1B06B}">
      <dsp:nvSpPr>
        <dsp:cNvPr id="0" name=""/>
        <dsp:cNvSpPr/>
      </dsp:nvSpPr>
      <dsp:spPr>
        <a:xfrm>
          <a:off x="1303071" y="3338189"/>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844BE-81BB-4C12-A8C6-A74005484045}">
      <dsp:nvSpPr>
        <dsp:cNvPr id="0" name=""/>
        <dsp:cNvSpPr/>
      </dsp:nvSpPr>
      <dsp:spPr>
        <a:xfrm>
          <a:off x="1342299" y="3375456"/>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Fleet Mgmt. Clerk PT</a:t>
          </a:r>
          <a:endParaRPr lang="en-US" sz="400" kern="1200" dirty="0">
            <a:latin typeface="Century Gothic" panose="020B0502020202020204" pitchFamily="34" charset="0"/>
          </a:endParaRPr>
        </a:p>
      </dsp:txBody>
      <dsp:txXfrm>
        <a:off x="1348865" y="3382022"/>
        <a:ext cx="339921" cy="211056"/>
      </dsp:txXfrm>
    </dsp:sp>
    <dsp:sp modelId="{F72DE459-0837-4112-95E5-AEE3DD58EB4F}">
      <dsp:nvSpPr>
        <dsp:cNvPr id="0" name=""/>
        <dsp:cNvSpPr/>
      </dsp:nvSpPr>
      <dsp:spPr>
        <a:xfrm>
          <a:off x="1734581" y="3338189"/>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CA952-6538-4505-87A8-74413F7B7B0E}">
      <dsp:nvSpPr>
        <dsp:cNvPr id="0" name=""/>
        <dsp:cNvSpPr/>
      </dsp:nvSpPr>
      <dsp:spPr>
        <a:xfrm>
          <a:off x="1773809" y="3375456"/>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Traffic Control Off PT</a:t>
          </a:r>
          <a:endParaRPr lang="en-US" sz="400" kern="1200" dirty="0">
            <a:latin typeface="Century Gothic" panose="020B0502020202020204" pitchFamily="34" charset="0"/>
          </a:endParaRPr>
        </a:p>
      </dsp:txBody>
      <dsp:txXfrm>
        <a:off x="1780375" y="3382022"/>
        <a:ext cx="339921" cy="211056"/>
      </dsp:txXfrm>
    </dsp:sp>
    <dsp:sp modelId="{1FBF14F1-CC8F-46FA-A95D-B1557A759E13}">
      <dsp:nvSpPr>
        <dsp:cNvPr id="0" name=""/>
        <dsp:cNvSpPr/>
      </dsp:nvSpPr>
      <dsp:spPr>
        <a:xfrm>
          <a:off x="2166090" y="3338189"/>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F0488-F6EA-4153-AEC8-62B447C5705C}">
      <dsp:nvSpPr>
        <dsp:cNvPr id="0" name=""/>
        <dsp:cNvSpPr/>
      </dsp:nvSpPr>
      <dsp:spPr>
        <a:xfrm>
          <a:off x="2205318" y="3375456"/>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(25) Crossing Guards</a:t>
          </a:r>
          <a:endParaRPr lang="en-US" sz="400" kern="1200" dirty="0">
            <a:latin typeface="Century Gothic" panose="020B0502020202020204" pitchFamily="34" charset="0"/>
          </a:endParaRPr>
        </a:p>
      </dsp:txBody>
      <dsp:txXfrm>
        <a:off x="2211884" y="3382022"/>
        <a:ext cx="339921" cy="211056"/>
      </dsp:txXfrm>
    </dsp:sp>
    <dsp:sp modelId="{BFDFC3BF-9C9B-4A36-8D43-DAA9990A202B}">
      <dsp:nvSpPr>
        <dsp:cNvPr id="0" name=""/>
        <dsp:cNvSpPr/>
      </dsp:nvSpPr>
      <dsp:spPr>
        <a:xfrm>
          <a:off x="3029109" y="2030715"/>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13BA79-2528-451C-83EB-88B22A461D07}">
      <dsp:nvSpPr>
        <dsp:cNvPr id="0" name=""/>
        <dsp:cNvSpPr/>
      </dsp:nvSpPr>
      <dsp:spPr>
        <a:xfrm>
          <a:off x="3068338" y="2067982"/>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Patrol – Lt.</a:t>
          </a:r>
          <a:endParaRPr lang="en-US" sz="400" kern="1200" dirty="0">
            <a:latin typeface="Century Gothic" panose="020B0502020202020204" pitchFamily="34" charset="0"/>
          </a:endParaRPr>
        </a:p>
      </dsp:txBody>
      <dsp:txXfrm>
        <a:off x="3074904" y="2074548"/>
        <a:ext cx="339921" cy="211056"/>
      </dsp:txXfrm>
    </dsp:sp>
    <dsp:sp modelId="{AE389A12-00EE-423E-BBB3-1CD60EEF1540}">
      <dsp:nvSpPr>
        <dsp:cNvPr id="0" name=""/>
        <dsp:cNvSpPr/>
      </dsp:nvSpPr>
      <dsp:spPr>
        <a:xfrm>
          <a:off x="3029109" y="2357583"/>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5B0BD-3B10-475A-9EFE-A206230CD7A6}">
      <dsp:nvSpPr>
        <dsp:cNvPr id="0" name=""/>
        <dsp:cNvSpPr/>
      </dsp:nvSpPr>
      <dsp:spPr>
        <a:xfrm>
          <a:off x="3068338" y="2394850"/>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Patrol – Sgt.</a:t>
          </a:r>
          <a:endParaRPr lang="en-US" sz="400" kern="1200" dirty="0">
            <a:latin typeface="Century Gothic" panose="020B0502020202020204" pitchFamily="34" charset="0"/>
          </a:endParaRPr>
        </a:p>
      </dsp:txBody>
      <dsp:txXfrm>
        <a:off x="3074904" y="2401416"/>
        <a:ext cx="339921" cy="211056"/>
      </dsp:txXfrm>
    </dsp:sp>
    <dsp:sp modelId="{8B260237-9C89-4824-B709-719F96D10CF0}">
      <dsp:nvSpPr>
        <dsp:cNvPr id="0" name=""/>
        <dsp:cNvSpPr/>
      </dsp:nvSpPr>
      <dsp:spPr>
        <a:xfrm>
          <a:off x="2166090"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FFFD06-6D48-4B23-890E-62CA2B667A4A}">
      <dsp:nvSpPr>
        <dsp:cNvPr id="0" name=""/>
        <dsp:cNvSpPr/>
      </dsp:nvSpPr>
      <dsp:spPr>
        <a:xfrm>
          <a:off x="2205318"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2211884" y="2728285"/>
        <a:ext cx="339921" cy="211056"/>
      </dsp:txXfrm>
    </dsp:sp>
    <dsp:sp modelId="{6EBF4FB0-C3D4-45FB-BAB6-FE35B58BA943}">
      <dsp:nvSpPr>
        <dsp:cNvPr id="0" name=""/>
        <dsp:cNvSpPr/>
      </dsp:nvSpPr>
      <dsp:spPr>
        <a:xfrm>
          <a:off x="2597600"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386B1-1073-4C56-92BB-EC0F156945EA}">
      <dsp:nvSpPr>
        <dsp:cNvPr id="0" name=""/>
        <dsp:cNvSpPr/>
      </dsp:nvSpPr>
      <dsp:spPr>
        <a:xfrm>
          <a:off x="2636828"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2643394" y="2728285"/>
        <a:ext cx="339921" cy="211056"/>
      </dsp:txXfrm>
    </dsp:sp>
    <dsp:sp modelId="{1E8FA1AC-7909-4BB9-8AED-2826F242AE5A}">
      <dsp:nvSpPr>
        <dsp:cNvPr id="0" name=""/>
        <dsp:cNvSpPr/>
      </dsp:nvSpPr>
      <dsp:spPr>
        <a:xfrm>
          <a:off x="3029109"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01985-3FBE-4F42-8358-AB7A90133AF1}">
      <dsp:nvSpPr>
        <dsp:cNvPr id="0" name=""/>
        <dsp:cNvSpPr/>
      </dsp:nvSpPr>
      <dsp:spPr>
        <a:xfrm>
          <a:off x="3068338"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3074904" y="2728285"/>
        <a:ext cx="339921" cy="211056"/>
      </dsp:txXfrm>
    </dsp:sp>
    <dsp:sp modelId="{B52D32E3-0822-4D13-9B1D-E3BBECE29866}">
      <dsp:nvSpPr>
        <dsp:cNvPr id="0" name=""/>
        <dsp:cNvSpPr/>
      </dsp:nvSpPr>
      <dsp:spPr>
        <a:xfrm>
          <a:off x="3460619"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A6AF7-9638-4C0C-B1D1-163DDF12E303}">
      <dsp:nvSpPr>
        <dsp:cNvPr id="0" name=""/>
        <dsp:cNvSpPr/>
      </dsp:nvSpPr>
      <dsp:spPr>
        <a:xfrm>
          <a:off x="3499847"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3506413" y="2728285"/>
        <a:ext cx="339921" cy="211056"/>
      </dsp:txXfrm>
    </dsp:sp>
    <dsp:sp modelId="{CF63CC21-5AC7-4857-B5DD-8F1E7A9C7D3B}">
      <dsp:nvSpPr>
        <dsp:cNvPr id="0" name=""/>
        <dsp:cNvSpPr/>
      </dsp:nvSpPr>
      <dsp:spPr>
        <a:xfrm>
          <a:off x="3892129"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35021-9949-4BA4-8BAF-0988A6BFE26A}">
      <dsp:nvSpPr>
        <dsp:cNvPr id="0" name=""/>
        <dsp:cNvSpPr/>
      </dsp:nvSpPr>
      <dsp:spPr>
        <a:xfrm>
          <a:off x="3931357"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3937923" y="2728285"/>
        <a:ext cx="339921" cy="211056"/>
      </dsp:txXfrm>
    </dsp:sp>
    <dsp:sp modelId="{60B69EE0-BF30-4481-AE0B-F4C0843B2047}">
      <dsp:nvSpPr>
        <dsp:cNvPr id="0" name=""/>
        <dsp:cNvSpPr/>
      </dsp:nvSpPr>
      <dsp:spPr>
        <a:xfrm>
          <a:off x="5186657" y="2030715"/>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14F05D-6164-4F5E-8068-5B65D2116C40}">
      <dsp:nvSpPr>
        <dsp:cNvPr id="0" name=""/>
        <dsp:cNvSpPr/>
      </dsp:nvSpPr>
      <dsp:spPr>
        <a:xfrm>
          <a:off x="5225886" y="2067982"/>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Patrol – Lt.</a:t>
          </a:r>
          <a:endParaRPr lang="en-US" sz="400" kern="1200" dirty="0">
            <a:latin typeface="Century Gothic" panose="020B0502020202020204" pitchFamily="34" charset="0"/>
          </a:endParaRPr>
        </a:p>
      </dsp:txBody>
      <dsp:txXfrm>
        <a:off x="5232452" y="2074548"/>
        <a:ext cx="339921" cy="211056"/>
      </dsp:txXfrm>
    </dsp:sp>
    <dsp:sp modelId="{3D1B80F2-E254-4187-8206-8A287A23D430}">
      <dsp:nvSpPr>
        <dsp:cNvPr id="0" name=""/>
        <dsp:cNvSpPr/>
      </dsp:nvSpPr>
      <dsp:spPr>
        <a:xfrm>
          <a:off x="5186657" y="2357583"/>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9AB734-8F48-4D70-9F15-3F5A89E6FD73}">
      <dsp:nvSpPr>
        <dsp:cNvPr id="0" name=""/>
        <dsp:cNvSpPr/>
      </dsp:nvSpPr>
      <dsp:spPr>
        <a:xfrm>
          <a:off x="5225886" y="2394850"/>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Patrol – Sgt.</a:t>
          </a:r>
          <a:endParaRPr lang="en-US" sz="400" kern="1200" dirty="0">
            <a:latin typeface="Century Gothic" panose="020B0502020202020204" pitchFamily="34" charset="0"/>
          </a:endParaRPr>
        </a:p>
      </dsp:txBody>
      <dsp:txXfrm>
        <a:off x="5232452" y="2401416"/>
        <a:ext cx="339921" cy="211056"/>
      </dsp:txXfrm>
    </dsp:sp>
    <dsp:sp modelId="{72C5B746-6470-4A48-865A-A5A0F4B40FA5}">
      <dsp:nvSpPr>
        <dsp:cNvPr id="0" name=""/>
        <dsp:cNvSpPr/>
      </dsp:nvSpPr>
      <dsp:spPr>
        <a:xfrm>
          <a:off x="4323638"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23482-1819-439F-B054-2EED0BEC0EBA}">
      <dsp:nvSpPr>
        <dsp:cNvPr id="0" name=""/>
        <dsp:cNvSpPr/>
      </dsp:nvSpPr>
      <dsp:spPr>
        <a:xfrm>
          <a:off x="4362866"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4369432" y="2728285"/>
        <a:ext cx="339921" cy="211056"/>
      </dsp:txXfrm>
    </dsp:sp>
    <dsp:sp modelId="{B52805D8-3118-473A-A2A0-70CD25FA85AD}">
      <dsp:nvSpPr>
        <dsp:cNvPr id="0" name=""/>
        <dsp:cNvSpPr/>
      </dsp:nvSpPr>
      <dsp:spPr>
        <a:xfrm>
          <a:off x="4755148"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792872-4C33-4528-BD19-7B2245F09D1A}">
      <dsp:nvSpPr>
        <dsp:cNvPr id="0" name=""/>
        <dsp:cNvSpPr/>
      </dsp:nvSpPr>
      <dsp:spPr>
        <a:xfrm>
          <a:off x="4794376"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4800942" y="2728285"/>
        <a:ext cx="339921" cy="211056"/>
      </dsp:txXfrm>
    </dsp:sp>
    <dsp:sp modelId="{4C15865A-C491-47B2-BBD5-BA21050F761F}">
      <dsp:nvSpPr>
        <dsp:cNvPr id="0" name=""/>
        <dsp:cNvSpPr/>
      </dsp:nvSpPr>
      <dsp:spPr>
        <a:xfrm>
          <a:off x="5186657"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89301-A2BA-4FE6-8062-BF2B050683A6}">
      <dsp:nvSpPr>
        <dsp:cNvPr id="0" name=""/>
        <dsp:cNvSpPr/>
      </dsp:nvSpPr>
      <dsp:spPr>
        <a:xfrm>
          <a:off x="5225886"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5232452" y="2728285"/>
        <a:ext cx="339921" cy="211056"/>
      </dsp:txXfrm>
    </dsp:sp>
    <dsp:sp modelId="{FC09D8A0-EEBB-4504-BA0C-499C13396739}">
      <dsp:nvSpPr>
        <dsp:cNvPr id="0" name=""/>
        <dsp:cNvSpPr/>
      </dsp:nvSpPr>
      <dsp:spPr>
        <a:xfrm>
          <a:off x="5618167"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24B12-2EB4-4972-9E82-EA33A6ED9B7D}">
      <dsp:nvSpPr>
        <dsp:cNvPr id="0" name=""/>
        <dsp:cNvSpPr/>
      </dsp:nvSpPr>
      <dsp:spPr>
        <a:xfrm>
          <a:off x="5657395"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5663961" y="2728285"/>
        <a:ext cx="339921" cy="211056"/>
      </dsp:txXfrm>
    </dsp:sp>
    <dsp:sp modelId="{77968935-AEF5-45AA-89E9-24C95765D1AF}">
      <dsp:nvSpPr>
        <dsp:cNvPr id="0" name=""/>
        <dsp:cNvSpPr/>
      </dsp:nvSpPr>
      <dsp:spPr>
        <a:xfrm>
          <a:off x="6049677"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96ACD-14BD-40C7-BD6A-B0D9490B34DD}">
      <dsp:nvSpPr>
        <dsp:cNvPr id="0" name=""/>
        <dsp:cNvSpPr/>
      </dsp:nvSpPr>
      <dsp:spPr>
        <a:xfrm>
          <a:off x="6088905"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6095471" y="2728285"/>
        <a:ext cx="339921" cy="211056"/>
      </dsp:txXfrm>
    </dsp:sp>
    <dsp:sp modelId="{BCE6E23B-21EB-428E-B5EF-6256DF50EF9B}">
      <dsp:nvSpPr>
        <dsp:cNvPr id="0" name=""/>
        <dsp:cNvSpPr/>
      </dsp:nvSpPr>
      <dsp:spPr>
        <a:xfrm>
          <a:off x="7344205" y="2030715"/>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DE96F-C1AC-4A10-8972-81B20FE67CB2}">
      <dsp:nvSpPr>
        <dsp:cNvPr id="0" name=""/>
        <dsp:cNvSpPr/>
      </dsp:nvSpPr>
      <dsp:spPr>
        <a:xfrm>
          <a:off x="7383434" y="2067982"/>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Patrol – Lt.</a:t>
          </a:r>
          <a:endParaRPr lang="en-US" sz="400" kern="1200" dirty="0">
            <a:latin typeface="Century Gothic" panose="020B0502020202020204" pitchFamily="34" charset="0"/>
          </a:endParaRPr>
        </a:p>
      </dsp:txBody>
      <dsp:txXfrm>
        <a:off x="7390000" y="2074548"/>
        <a:ext cx="339921" cy="211056"/>
      </dsp:txXfrm>
    </dsp:sp>
    <dsp:sp modelId="{290C324D-24CC-4946-A986-BE523E81C473}">
      <dsp:nvSpPr>
        <dsp:cNvPr id="0" name=""/>
        <dsp:cNvSpPr/>
      </dsp:nvSpPr>
      <dsp:spPr>
        <a:xfrm>
          <a:off x="7344205" y="2357583"/>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B5CF53-9943-44FD-897D-749274BC89FD}">
      <dsp:nvSpPr>
        <dsp:cNvPr id="0" name=""/>
        <dsp:cNvSpPr/>
      </dsp:nvSpPr>
      <dsp:spPr>
        <a:xfrm>
          <a:off x="7383434" y="2394850"/>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Patrol – Sgt.</a:t>
          </a:r>
          <a:endParaRPr lang="en-US" sz="400" kern="1200" dirty="0">
            <a:latin typeface="Century Gothic" panose="020B0502020202020204" pitchFamily="34" charset="0"/>
          </a:endParaRPr>
        </a:p>
      </dsp:txBody>
      <dsp:txXfrm>
        <a:off x="7390000" y="2401416"/>
        <a:ext cx="339921" cy="211056"/>
      </dsp:txXfrm>
    </dsp:sp>
    <dsp:sp modelId="{90F16BF1-C96E-490B-BCEB-C70042B4E0E5}">
      <dsp:nvSpPr>
        <dsp:cNvPr id="0" name=""/>
        <dsp:cNvSpPr/>
      </dsp:nvSpPr>
      <dsp:spPr>
        <a:xfrm>
          <a:off x="6481186"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D4845-A87D-4A63-A72A-A1024FC926CD}">
      <dsp:nvSpPr>
        <dsp:cNvPr id="0" name=""/>
        <dsp:cNvSpPr/>
      </dsp:nvSpPr>
      <dsp:spPr>
        <a:xfrm>
          <a:off x="6520414"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6526980" y="2728285"/>
        <a:ext cx="339921" cy="211056"/>
      </dsp:txXfrm>
    </dsp:sp>
    <dsp:sp modelId="{B0E1B376-2154-4BEE-8A2D-CB239E5D5024}">
      <dsp:nvSpPr>
        <dsp:cNvPr id="0" name=""/>
        <dsp:cNvSpPr/>
      </dsp:nvSpPr>
      <dsp:spPr>
        <a:xfrm>
          <a:off x="6912696"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36BD4E-C250-4533-AF13-389AB82038D0}">
      <dsp:nvSpPr>
        <dsp:cNvPr id="0" name=""/>
        <dsp:cNvSpPr/>
      </dsp:nvSpPr>
      <dsp:spPr>
        <a:xfrm>
          <a:off x="6951924"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6958490" y="2728285"/>
        <a:ext cx="339921" cy="211056"/>
      </dsp:txXfrm>
    </dsp:sp>
    <dsp:sp modelId="{EE359298-9155-4BFB-B150-05996E7B7575}">
      <dsp:nvSpPr>
        <dsp:cNvPr id="0" name=""/>
        <dsp:cNvSpPr/>
      </dsp:nvSpPr>
      <dsp:spPr>
        <a:xfrm>
          <a:off x="7344205"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E66FF-48D0-4BCA-8E3D-7E75713B5273}">
      <dsp:nvSpPr>
        <dsp:cNvPr id="0" name=""/>
        <dsp:cNvSpPr/>
      </dsp:nvSpPr>
      <dsp:spPr>
        <a:xfrm>
          <a:off x="7383434"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7390000" y="2728285"/>
        <a:ext cx="339921" cy="211056"/>
      </dsp:txXfrm>
    </dsp:sp>
    <dsp:sp modelId="{EB1CBC40-2F6F-4B95-AA66-92E2DFCC7F58}">
      <dsp:nvSpPr>
        <dsp:cNvPr id="0" name=""/>
        <dsp:cNvSpPr/>
      </dsp:nvSpPr>
      <dsp:spPr>
        <a:xfrm>
          <a:off x="7775715"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1CBD8-0815-4E1A-AE44-6010AF40D43F}">
      <dsp:nvSpPr>
        <dsp:cNvPr id="0" name=""/>
        <dsp:cNvSpPr/>
      </dsp:nvSpPr>
      <dsp:spPr>
        <a:xfrm>
          <a:off x="7814943"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7821509" y="2728285"/>
        <a:ext cx="339921" cy="211056"/>
      </dsp:txXfrm>
    </dsp:sp>
    <dsp:sp modelId="{EF5CB91F-93C0-4EA2-95BF-7B005ACA8833}">
      <dsp:nvSpPr>
        <dsp:cNvPr id="0" name=""/>
        <dsp:cNvSpPr/>
      </dsp:nvSpPr>
      <dsp:spPr>
        <a:xfrm>
          <a:off x="8207225"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9556E-9F32-43C5-84BC-BB7FAC1D1461}">
      <dsp:nvSpPr>
        <dsp:cNvPr id="0" name=""/>
        <dsp:cNvSpPr/>
      </dsp:nvSpPr>
      <dsp:spPr>
        <a:xfrm>
          <a:off x="8246453"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8253019" y="2728285"/>
        <a:ext cx="339921" cy="211056"/>
      </dsp:txXfrm>
    </dsp:sp>
    <dsp:sp modelId="{8ED4E121-F5B4-4686-8315-0E6DF99C95F7}">
      <dsp:nvSpPr>
        <dsp:cNvPr id="0" name=""/>
        <dsp:cNvSpPr/>
      </dsp:nvSpPr>
      <dsp:spPr>
        <a:xfrm>
          <a:off x="9717508" y="2030715"/>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FE0448-583E-46A9-B598-D1E8231D152D}">
      <dsp:nvSpPr>
        <dsp:cNvPr id="0" name=""/>
        <dsp:cNvSpPr/>
      </dsp:nvSpPr>
      <dsp:spPr>
        <a:xfrm>
          <a:off x="9756736" y="2067982"/>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Patrol – Lt. </a:t>
          </a:r>
          <a:endParaRPr lang="en-US" sz="400" kern="1200" dirty="0">
            <a:latin typeface="Century Gothic" panose="020B0502020202020204" pitchFamily="34" charset="0"/>
          </a:endParaRPr>
        </a:p>
      </dsp:txBody>
      <dsp:txXfrm>
        <a:off x="9763302" y="2074548"/>
        <a:ext cx="339921" cy="211056"/>
      </dsp:txXfrm>
    </dsp:sp>
    <dsp:sp modelId="{2702836B-4A99-4B1A-B9D4-4B3B54C5C38E}">
      <dsp:nvSpPr>
        <dsp:cNvPr id="0" name=""/>
        <dsp:cNvSpPr/>
      </dsp:nvSpPr>
      <dsp:spPr>
        <a:xfrm>
          <a:off x="9717508" y="2357583"/>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FCF34-8916-49FE-9158-CD67847079B1}">
      <dsp:nvSpPr>
        <dsp:cNvPr id="0" name=""/>
        <dsp:cNvSpPr/>
      </dsp:nvSpPr>
      <dsp:spPr>
        <a:xfrm>
          <a:off x="9756736" y="2394850"/>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Patrol – Sgt.</a:t>
          </a:r>
          <a:endParaRPr lang="en-US" sz="400" kern="1200" dirty="0">
            <a:latin typeface="Century Gothic" panose="020B0502020202020204" pitchFamily="34" charset="0"/>
          </a:endParaRPr>
        </a:p>
      </dsp:txBody>
      <dsp:txXfrm>
        <a:off x="9763302" y="2401416"/>
        <a:ext cx="339921" cy="211056"/>
      </dsp:txXfrm>
    </dsp:sp>
    <dsp:sp modelId="{02FF977D-B5D4-4000-B758-20017A7B33AA}">
      <dsp:nvSpPr>
        <dsp:cNvPr id="0" name=""/>
        <dsp:cNvSpPr/>
      </dsp:nvSpPr>
      <dsp:spPr>
        <a:xfrm>
          <a:off x="8638734"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C06B3-5322-44DD-8978-2FF549EAC58D}">
      <dsp:nvSpPr>
        <dsp:cNvPr id="0" name=""/>
        <dsp:cNvSpPr/>
      </dsp:nvSpPr>
      <dsp:spPr>
        <a:xfrm>
          <a:off x="8677962"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8684528" y="2728285"/>
        <a:ext cx="339921" cy="211056"/>
      </dsp:txXfrm>
    </dsp:sp>
    <dsp:sp modelId="{4FF9AD28-98D8-46AB-96D6-37334323FF1C}">
      <dsp:nvSpPr>
        <dsp:cNvPr id="0" name=""/>
        <dsp:cNvSpPr/>
      </dsp:nvSpPr>
      <dsp:spPr>
        <a:xfrm>
          <a:off x="9070244"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7254B-A5EE-4130-BF1E-516B073FB1A4}">
      <dsp:nvSpPr>
        <dsp:cNvPr id="0" name=""/>
        <dsp:cNvSpPr/>
      </dsp:nvSpPr>
      <dsp:spPr>
        <a:xfrm>
          <a:off x="9109472"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9116038" y="2728285"/>
        <a:ext cx="339921" cy="211056"/>
      </dsp:txXfrm>
    </dsp:sp>
    <dsp:sp modelId="{09359235-55ED-4DFB-8E66-FDB50356DD61}">
      <dsp:nvSpPr>
        <dsp:cNvPr id="0" name=""/>
        <dsp:cNvSpPr/>
      </dsp:nvSpPr>
      <dsp:spPr>
        <a:xfrm>
          <a:off x="9501754"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7948B-E6CA-4E49-B2BE-147EBD55017C}">
      <dsp:nvSpPr>
        <dsp:cNvPr id="0" name=""/>
        <dsp:cNvSpPr/>
      </dsp:nvSpPr>
      <dsp:spPr>
        <a:xfrm>
          <a:off x="9540982"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9547548" y="2728285"/>
        <a:ext cx="339921" cy="211056"/>
      </dsp:txXfrm>
    </dsp:sp>
    <dsp:sp modelId="{7B8C9266-BF4E-4245-93DC-F702DE21582C}">
      <dsp:nvSpPr>
        <dsp:cNvPr id="0" name=""/>
        <dsp:cNvSpPr/>
      </dsp:nvSpPr>
      <dsp:spPr>
        <a:xfrm>
          <a:off x="9933263"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B636CF-828A-4C49-AC6A-09B49F3802C6}">
      <dsp:nvSpPr>
        <dsp:cNvPr id="0" name=""/>
        <dsp:cNvSpPr/>
      </dsp:nvSpPr>
      <dsp:spPr>
        <a:xfrm>
          <a:off x="9972491"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9979057" y="2728285"/>
        <a:ext cx="339921" cy="211056"/>
      </dsp:txXfrm>
    </dsp:sp>
    <dsp:sp modelId="{370110DC-9633-4B3B-BF37-7F374102E083}">
      <dsp:nvSpPr>
        <dsp:cNvPr id="0" name=""/>
        <dsp:cNvSpPr/>
      </dsp:nvSpPr>
      <dsp:spPr>
        <a:xfrm>
          <a:off x="10364773"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62238-B98F-495A-81BE-65EC865C490D}">
      <dsp:nvSpPr>
        <dsp:cNvPr id="0" name=""/>
        <dsp:cNvSpPr/>
      </dsp:nvSpPr>
      <dsp:spPr>
        <a:xfrm>
          <a:off x="10404001"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10410567" y="2728285"/>
        <a:ext cx="339921" cy="211056"/>
      </dsp:txXfrm>
    </dsp:sp>
    <dsp:sp modelId="{358E4619-B91C-443B-8733-FE862368943C}">
      <dsp:nvSpPr>
        <dsp:cNvPr id="0" name=""/>
        <dsp:cNvSpPr/>
      </dsp:nvSpPr>
      <dsp:spPr>
        <a:xfrm>
          <a:off x="10796282" y="2684452"/>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0F647-9AA2-48D6-A117-A43254E79499}">
      <dsp:nvSpPr>
        <dsp:cNvPr id="0" name=""/>
        <dsp:cNvSpPr/>
      </dsp:nvSpPr>
      <dsp:spPr>
        <a:xfrm>
          <a:off x="10835510" y="2721719"/>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Officer</a:t>
          </a:r>
          <a:endParaRPr lang="en-US" sz="400" kern="1200" dirty="0">
            <a:latin typeface="Century Gothic" panose="020B0502020202020204" pitchFamily="34" charset="0"/>
          </a:endParaRPr>
        </a:p>
      </dsp:txBody>
      <dsp:txXfrm>
        <a:off x="10842076" y="2728285"/>
        <a:ext cx="339921" cy="211056"/>
      </dsp:txXfrm>
    </dsp:sp>
    <dsp:sp modelId="{562FAA29-BCB4-4191-97F5-6748F40ABD73}">
      <dsp:nvSpPr>
        <dsp:cNvPr id="0" name=""/>
        <dsp:cNvSpPr/>
      </dsp:nvSpPr>
      <dsp:spPr>
        <a:xfrm>
          <a:off x="10149018" y="2030715"/>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9EFAB4-572D-4585-9F92-C658E95D8AE3}">
      <dsp:nvSpPr>
        <dsp:cNvPr id="0" name=""/>
        <dsp:cNvSpPr/>
      </dsp:nvSpPr>
      <dsp:spPr>
        <a:xfrm>
          <a:off x="10188246" y="2067982"/>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Dispatchers</a:t>
          </a:r>
          <a:endParaRPr lang="en-US" sz="400" kern="1200" dirty="0">
            <a:latin typeface="Century Gothic" panose="020B0502020202020204" pitchFamily="34" charset="0"/>
          </a:endParaRPr>
        </a:p>
      </dsp:txBody>
      <dsp:txXfrm>
        <a:off x="10194812" y="2074548"/>
        <a:ext cx="339921" cy="211056"/>
      </dsp:txXfrm>
    </dsp:sp>
    <dsp:sp modelId="{89142F2B-2BBB-40FD-BC1B-219411708C93}">
      <dsp:nvSpPr>
        <dsp:cNvPr id="0" name=""/>
        <dsp:cNvSpPr/>
      </dsp:nvSpPr>
      <dsp:spPr>
        <a:xfrm>
          <a:off x="10149018" y="2357583"/>
          <a:ext cx="353053" cy="224188"/>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4D308-DC22-4BBB-89BD-C2F7DD371C68}">
      <dsp:nvSpPr>
        <dsp:cNvPr id="0" name=""/>
        <dsp:cNvSpPr/>
      </dsp:nvSpPr>
      <dsp:spPr>
        <a:xfrm>
          <a:off x="10188246" y="2394850"/>
          <a:ext cx="353053" cy="224188"/>
        </a:xfrm>
        <a:prstGeom prst="roundRect">
          <a:avLst>
            <a:gd name="adj" fmla="val 10000"/>
          </a:avLst>
        </a:prstGeom>
        <a:solidFill>
          <a:schemeClr val="lt1">
            <a:alpha val="90000"/>
            <a:hueOff val="0"/>
            <a:satOff val="0"/>
            <a:lumOff val="0"/>
            <a:alphaOff val="0"/>
          </a:schemeClr>
        </a:solid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r>
            <a:rPr lang="en-US" sz="400" kern="1200">
              <a:latin typeface="Century Gothic" panose="020B0502020202020204" pitchFamily="34" charset="0"/>
            </a:rPr>
            <a:t>Dispatchers 3 FT, 2 PT</a:t>
          </a:r>
          <a:endParaRPr lang="en-US" sz="400" kern="1200" dirty="0">
            <a:latin typeface="Century Gothic" panose="020B0502020202020204" pitchFamily="34" charset="0"/>
          </a:endParaRPr>
        </a:p>
      </dsp:txBody>
      <dsp:txXfrm>
        <a:off x="10194812" y="2401416"/>
        <a:ext cx="339921" cy="2110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26DB4-AD82-4187-BBBA-C939CAA8AE23}">
      <dsp:nvSpPr>
        <dsp:cNvPr id="0" name=""/>
        <dsp:cNvSpPr/>
      </dsp:nvSpPr>
      <dsp:spPr>
        <a:xfrm>
          <a:off x="10486316" y="1987844"/>
          <a:ext cx="91440" cy="91440"/>
        </a:xfrm>
        <a:custGeom>
          <a:avLst/>
          <a:gdLst/>
          <a:ahLst/>
          <a:cxnLst/>
          <a:rect l="0" t="0" r="0" b="0"/>
          <a:pathLst>
            <a:path>
              <a:moveTo>
                <a:pt x="45720" y="45720"/>
              </a:moveTo>
              <a:lnTo>
                <a:pt x="4572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D7BD53-C625-45EB-8F4D-AE82643E9902}">
      <dsp:nvSpPr>
        <dsp:cNvPr id="0" name=""/>
        <dsp:cNvSpPr/>
      </dsp:nvSpPr>
      <dsp:spPr>
        <a:xfrm>
          <a:off x="6211295" y="1696914"/>
          <a:ext cx="4320740" cy="91440"/>
        </a:xfrm>
        <a:custGeom>
          <a:avLst/>
          <a:gdLst/>
          <a:ahLst/>
          <a:cxnLst/>
          <a:rect l="0" t="0" r="0" b="0"/>
          <a:pathLst>
            <a:path>
              <a:moveTo>
                <a:pt x="0" y="45720"/>
              </a:moveTo>
              <a:lnTo>
                <a:pt x="0" y="107999"/>
              </a:lnTo>
              <a:lnTo>
                <a:pt x="4320740" y="107999"/>
              </a:lnTo>
              <a:lnTo>
                <a:pt x="432074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9851E7-F16D-4D86-A01D-E3089D3722FF}">
      <dsp:nvSpPr>
        <dsp:cNvPr id="0" name=""/>
        <dsp:cNvSpPr/>
      </dsp:nvSpPr>
      <dsp:spPr>
        <a:xfrm>
          <a:off x="10147970" y="2278774"/>
          <a:ext cx="960164" cy="91440"/>
        </a:xfrm>
        <a:custGeom>
          <a:avLst/>
          <a:gdLst/>
          <a:ahLst/>
          <a:cxnLst/>
          <a:rect l="0" t="0" r="0" b="0"/>
          <a:pathLst>
            <a:path>
              <a:moveTo>
                <a:pt x="0" y="45720"/>
              </a:moveTo>
              <a:lnTo>
                <a:pt x="0" y="107999"/>
              </a:lnTo>
              <a:lnTo>
                <a:pt x="960164" y="107999"/>
              </a:lnTo>
              <a:lnTo>
                <a:pt x="960164"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32FDD4-FD0D-4906-A1F9-7E198AE44070}">
      <dsp:nvSpPr>
        <dsp:cNvPr id="0" name=""/>
        <dsp:cNvSpPr/>
      </dsp:nvSpPr>
      <dsp:spPr>
        <a:xfrm>
          <a:off x="10147970" y="2278774"/>
          <a:ext cx="576098" cy="91440"/>
        </a:xfrm>
        <a:custGeom>
          <a:avLst/>
          <a:gdLst/>
          <a:ahLst/>
          <a:cxnLst/>
          <a:rect l="0" t="0" r="0" b="0"/>
          <a:pathLst>
            <a:path>
              <a:moveTo>
                <a:pt x="0" y="45720"/>
              </a:moveTo>
              <a:lnTo>
                <a:pt x="0" y="107999"/>
              </a:lnTo>
              <a:lnTo>
                <a:pt x="576098" y="107999"/>
              </a:lnTo>
              <a:lnTo>
                <a:pt x="576098"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4F8916-75CF-4E1B-9C23-F9EB623C308E}">
      <dsp:nvSpPr>
        <dsp:cNvPr id="0" name=""/>
        <dsp:cNvSpPr/>
      </dsp:nvSpPr>
      <dsp:spPr>
        <a:xfrm>
          <a:off x="10147970" y="2278774"/>
          <a:ext cx="192032" cy="91440"/>
        </a:xfrm>
        <a:custGeom>
          <a:avLst/>
          <a:gdLst/>
          <a:ahLst/>
          <a:cxnLst/>
          <a:rect l="0" t="0" r="0" b="0"/>
          <a:pathLst>
            <a:path>
              <a:moveTo>
                <a:pt x="0" y="45720"/>
              </a:moveTo>
              <a:lnTo>
                <a:pt x="0" y="107999"/>
              </a:lnTo>
              <a:lnTo>
                <a:pt x="192032" y="107999"/>
              </a:lnTo>
              <a:lnTo>
                <a:pt x="192032"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DE60A-38FC-4FAA-A4BB-902C23077307}">
      <dsp:nvSpPr>
        <dsp:cNvPr id="0" name=""/>
        <dsp:cNvSpPr/>
      </dsp:nvSpPr>
      <dsp:spPr>
        <a:xfrm>
          <a:off x="9955937" y="2278774"/>
          <a:ext cx="192032" cy="91440"/>
        </a:xfrm>
        <a:custGeom>
          <a:avLst/>
          <a:gdLst/>
          <a:ahLst/>
          <a:cxnLst/>
          <a:rect l="0" t="0" r="0" b="0"/>
          <a:pathLst>
            <a:path>
              <a:moveTo>
                <a:pt x="192032" y="45720"/>
              </a:moveTo>
              <a:lnTo>
                <a:pt x="192032"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F3F705-9DE4-499A-B8C5-4900DD0C9F6A}">
      <dsp:nvSpPr>
        <dsp:cNvPr id="0" name=""/>
        <dsp:cNvSpPr/>
      </dsp:nvSpPr>
      <dsp:spPr>
        <a:xfrm>
          <a:off x="9571871" y="2278774"/>
          <a:ext cx="576098" cy="91440"/>
        </a:xfrm>
        <a:custGeom>
          <a:avLst/>
          <a:gdLst/>
          <a:ahLst/>
          <a:cxnLst/>
          <a:rect l="0" t="0" r="0" b="0"/>
          <a:pathLst>
            <a:path>
              <a:moveTo>
                <a:pt x="576098" y="45720"/>
              </a:moveTo>
              <a:lnTo>
                <a:pt x="576098"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5942D3-2483-4ADE-A735-E4FA54F1A8A0}">
      <dsp:nvSpPr>
        <dsp:cNvPr id="0" name=""/>
        <dsp:cNvSpPr/>
      </dsp:nvSpPr>
      <dsp:spPr>
        <a:xfrm>
          <a:off x="9187806" y="2278774"/>
          <a:ext cx="960164" cy="91440"/>
        </a:xfrm>
        <a:custGeom>
          <a:avLst/>
          <a:gdLst/>
          <a:ahLst/>
          <a:cxnLst/>
          <a:rect l="0" t="0" r="0" b="0"/>
          <a:pathLst>
            <a:path>
              <a:moveTo>
                <a:pt x="960164" y="45720"/>
              </a:moveTo>
              <a:lnTo>
                <a:pt x="960164"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94F348-B756-4BD1-AA7F-7514926C2561}">
      <dsp:nvSpPr>
        <dsp:cNvPr id="0" name=""/>
        <dsp:cNvSpPr/>
      </dsp:nvSpPr>
      <dsp:spPr>
        <a:xfrm>
          <a:off x="10102250" y="1987844"/>
          <a:ext cx="91440" cy="91440"/>
        </a:xfrm>
        <a:custGeom>
          <a:avLst/>
          <a:gdLst/>
          <a:ahLst/>
          <a:cxnLst/>
          <a:rect l="0" t="0" r="0" b="0"/>
          <a:pathLst>
            <a:path>
              <a:moveTo>
                <a:pt x="45720" y="45720"/>
              </a:moveTo>
              <a:lnTo>
                <a:pt x="4572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48EB4E-77B3-4D60-BDDC-B3880C2DE6C7}">
      <dsp:nvSpPr>
        <dsp:cNvPr id="0" name=""/>
        <dsp:cNvSpPr/>
      </dsp:nvSpPr>
      <dsp:spPr>
        <a:xfrm>
          <a:off x="6211295" y="1696914"/>
          <a:ext cx="3936675" cy="91440"/>
        </a:xfrm>
        <a:custGeom>
          <a:avLst/>
          <a:gdLst/>
          <a:ahLst/>
          <a:cxnLst/>
          <a:rect l="0" t="0" r="0" b="0"/>
          <a:pathLst>
            <a:path>
              <a:moveTo>
                <a:pt x="0" y="45720"/>
              </a:moveTo>
              <a:lnTo>
                <a:pt x="0" y="107999"/>
              </a:lnTo>
              <a:lnTo>
                <a:pt x="3936675" y="107999"/>
              </a:lnTo>
              <a:lnTo>
                <a:pt x="3936675"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5C4AE-5C7E-4E17-BB3F-AFEF555B8EB4}">
      <dsp:nvSpPr>
        <dsp:cNvPr id="0" name=""/>
        <dsp:cNvSpPr/>
      </dsp:nvSpPr>
      <dsp:spPr>
        <a:xfrm>
          <a:off x="7843575" y="2278774"/>
          <a:ext cx="960164" cy="91440"/>
        </a:xfrm>
        <a:custGeom>
          <a:avLst/>
          <a:gdLst/>
          <a:ahLst/>
          <a:cxnLst/>
          <a:rect l="0" t="0" r="0" b="0"/>
          <a:pathLst>
            <a:path>
              <a:moveTo>
                <a:pt x="0" y="45720"/>
              </a:moveTo>
              <a:lnTo>
                <a:pt x="0" y="107999"/>
              </a:lnTo>
              <a:lnTo>
                <a:pt x="960164" y="107999"/>
              </a:lnTo>
              <a:lnTo>
                <a:pt x="960164"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D60A3E-BBE4-4B05-8460-2002360DDE5B}">
      <dsp:nvSpPr>
        <dsp:cNvPr id="0" name=""/>
        <dsp:cNvSpPr/>
      </dsp:nvSpPr>
      <dsp:spPr>
        <a:xfrm>
          <a:off x="7843575" y="2278774"/>
          <a:ext cx="576098" cy="91440"/>
        </a:xfrm>
        <a:custGeom>
          <a:avLst/>
          <a:gdLst/>
          <a:ahLst/>
          <a:cxnLst/>
          <a:rect l="0" t="0" r="0" b="0"/>
          <a:pathLst>
            <a:path>
              <a:moveTo>
                <a:pt x="0" y="45720"/>
              </a:moveTo>
              <a:lnTo>
                <a:pt x="0" y="107999"/>
              </a:lnTo>
              <a:lnTo>
                <a:pt x="576098" y="107999"/>
              </a:lnTo>
              <a:lnTo>
                <a:pt x="576098"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D8A448-2407-4DC4-8BE9-5081BE0B7891}">
      <dsp:nvSpPr>
        <dsp:cNvPr id="0" name=""/>
        <dsp:cNvSpPr/>
      </dsp:nvSpPr>
      <dsp:spPr>
        <a:xfrm>
          <a:off x="7843575" y="2278774"/>
          <a:ext cx="192032" cy="91440"/>
        </a:xfrm>
        <a:custGeom>
          <a:avLst/>
          <a:gdLst/>
          <a:ahLst/>
          <a:cxnLst/>
          <a:rect l="0" t="0" r="0" b="0"/>
          <a:pathLst>
            <a:path>
              <a:moveTo>
                <a:pt x="0" y="45720"/>
              </a:moveTo>
              <a:lnTo>
                <a:pt x="0" y="107999"/>
              </a:lnTo>
              <a:lnTo>
                <a:pt x="192032" y="107999"/>
              </a:lnTo>
              <a:lnTo>
                <a:pt x="192032"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15E058-CD4A-41F4-A845-7F6E4E8F8270}">
      <dsp:nvSpPr>
        <dsp:cNvPr id="0" name=""/>
        <dsp:cNvSpPr/>
      </dsp:nvSpPr>
      <dsp:spPr>
        <a:xfrm>
          <a:off x="7651542" y="2278774"/>
          <a:ext cx="192032" cy="91440"/>
        </a:xfrm>
        <a:custGeom>
          <a:avLst/>
          <a:gdLst/>
          <a:ahLst/>
          <a:cxnLst/>
          <a:rect l="0" t="0" r="0" b="0"/>
          <a:pathLst>
            <a:path>
              <a:moveTo>
                <a:pt x="192032" y="45720"/>
              </a:moveTo>
              <a:lnTo>
                <a:pt x="192032"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5042EF-87F9-429B-B9BB-393BD80460E7}">
      <dsp:nvSpPr>
        <dsp:cNvPr id="0" name=""/>
        <dsp:cNvSpPr/>
      </dsp:nvSpPr>
      <dsp:spPr>
        <a:xfrm>
          <a:off x="7267476" y="2278774"/>
          <a:ext cx="576098" cy="91440"/>
        </a:xfrm>
        <a:custGeom>
          <a:avLst/>
          <a:gdLst/>
          <a:ahLst/>
          <a:cxnLst/>
          <a:rect l="0" t="0" r="0" b="0"/>
          <a:pathLst>
            <a:path>
              <a:moveTo>
                <a:pt x="576098" y="45720"/>
              </a:moveTo>
              <a:lnTo>
                <a:pt x="576098"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0F502F-B426-4C01-9A6E-88E336F6BF2D}">
      <dsp:nvSpPr>
        <dsp:cNvPr id="0" name=""/>
        <dsp:cNvSpPr/>
      </dsp:nvSpPr>
      <dsp:spPr>
        <a:xfrm>
          <a:off x="6883410" y="2278774"/>
          <a:ext cx="960164" cy="91440"/>
        </a:xfrm>
        <a:custGeom>
          <a:avLst/>
          <a:gdLst/>
          <a:ahLst/>
          <a:cxnLst/>
          <a:rect l="0" t="0" r="0" b="0"/>
          <a:pathLst>
            <a:path>
              <a:moveTo>
                <a:pt x="960164" y="45720"/>
              </a:moveTo>
              <a:lnTo>
                <a:pt x="960164"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0BCC28-1425-4D5C-B2FE-F80F346F2F07}">
      <dsp:nvSpPr>
        <dsp:cNvPr id="0" name=""/>
        <dsp:cNvSpPr/>
      </dsp:nvSpPr>
      <dsp:spPr>
        <a:xfrm>
          <a:off x="7797855" y="1987844"/>
          <a:ext cx="91440" cy="91440"/>
        </a:xfrm>
        <a:custGeom>
          <a:avLst/>
          <a:gdLst/>
          <a:ahLst/>
          <a:cxnLst/>
          <a:rect l="0" t="0" r="0" b="0"/>
          <a:pathLst>
            <a:path>
              <a:moveTo>
                <a:pt x="45720" y="45720"/>
              </a:moveTo>
              <a:lnTo>
                <a:pt x="4572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3683B9-BC05-40B6-9042-26F93FA37DE7}">
      <dsp:nvSpPr>
        <dsp:cNvPr id="0" name=""/>
        <dsp:cNvSpPr/>
      </dsp:nvSpPr>
      <dsp:spPr>
        <a:xfrm>
          <a:off x="6211295" y="1696914"/>
          <a:ext cx="1632279" cy="91440"/>
        </a:xfrm>
        <a:custGeom>
          <a:avLst/>
          <a:gdLst/>
          <a:ahLst/>
          <a:cxnLst/>
          <a:rect l="0" t="0" r="0" b="0"/>
          <a:pathLst>
            <a:path>
              <a:moveTo>
                <a:pt x="0" y="45720"/>
              </a:moveTo>
              <a:lnTo>
                <a:pt x="0" y="107999"/>
              </a:lnTo>
              <a:lnTo>
                <a:pt x="1632279" y="107999"/>
              </a:lnTo>
              <a:lnTo>
                <a:pt x="1632279"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7D9D53-5AB8-4853-A617-E67954023BEA}">
      <dsp:nvSpPr>
        <dsp:cNvPr id="0" name=""/>
        <dsp:cNvSpPr/>
      </dsp:nvSpPr>
      <dsp:spPr>
        <a:xfrm>
          <a:off x="5539180" y="2278774"/>
          <a:ext cx="960164" cy="91440"/>
        </a:xfrm>
        <a:custGeom>
          <a:avLst/>
          <a:gdLst/>
          <a:ahLst/>
          <a:cxnLst/>
          <a:rect l="0" t="0" r="0" b="0"/>
          <a:pathLst>
            <a:path>
              <a:moveTo>
                <a:pt x="0" y="45720"/>
              </a:moveTo>
              <a:lnTo>
                <a:pt x="0" y="107999"/>
              </a:lnTo>
              <a:lnTo>
                <a:pt x="960164" y="107999"/>
              </a:lnTo>
              <a:lnTo>
                <a:pt x="960164"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39954F-DA9E-4405-869F-143CEEAD330F}">
      <dsp:nvSpPr>
        <dsp:cNvPr id="0" name=""/>
        <dsp:cNvSpPr/>
      </dsp:nvSpPr>
      <dsp:spPr>
        <a:xfrm>
          <a:off x="5539180" y="2278774"/>
          <a:ext cx="576098" cy="91440"/>
        </a:xfrm>
        <a:custGeom>
          <a:avLst/>
          <a:gdLst/>
          <a:ahLst/>
          <a:cxnLst/>
          <a:rect l="0" t="0" r="0" b="0"/>
          <a:pathLst>
            <a:path>
              <a:moveTo>
                <a:pt x="0" y="45720"/>
              </a:moveTo>
              <a:lnTo>
                <a:pt x="0" y="107999"/>
              </a:lnTo>
              <a:lnTo>
                <a:pt x="576098" y="107999"/>
              </a:lnTo>
              <a:lnTo>
                <a:pt x="576098"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FB8907-16B6-4A52-9337-096719AE2B7B}">
      <dsp:nvSpPr>
        <dsp:cNvPr id="0" name=""/>
        <dsp:cNvSpPr/>
      </dsp:nvSpPr>
      <dsp:spPr>
        <a:xfrm>
          <a:off x="5539180" y="2278774"/>
          <a:ext cx="192032" cy="91440"/>
        </a:xfrm>
        <a:custGeom>
          <a:avLst/>
          <a:gdLst/>
          <a:ahLst/>
          <a:cxnLst/>
          <a:rect l="0" t="0" r="0" b="0"/>
          <a:pathLst>
            <a:path>
              <a:moveTo>
                <a:pt x="0" y="45720"/>
              </a:moveTo>
              <a:lnTo>
                <a:pt x="0" y="107999"/>
              </a:lnTo>
              <a:lnTo>
                <a:pt x="192032" y="107999"/>
              </a:lnTo>
              <a:lnTo>
                <a:pt x="192032"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508DC3-9FFB-40C1-90FB-532FEF718763}">
      <dsp:nvSpPr>
        <dsp:cNvPr id="0" name=""/>
        <dsp:cNvSpPr/>
      </dsp:nvSpPr>
      <dsp:spPr>
        <a:xfrm>
          <a:off x="5347147" y="2278774"/>
          <a:ext cx="192032" cy="91440"/>
        </a:xfrm>
        <a:custGeom>
          <a:avLst/>
          <a:gdLst/>
          <a:ahLst/>
          <a:cxnLst/>
          <a:rect l="0" t="0" r="0" b="0"/>
          <a:pathLst>
            <a:path>
              <a:moveTo>
                <a:pt x="192032" y="45720"/>
              </a:moveTo>
              <a:lnTo>
                <a:pt x="192032"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E2BB01-E765-469D-A9F3-BF9F6E4D9667}">
      <dsp:nvSpPr>
        <dsp:cNvPr id="0" name=""/>
        <dsp:cNvSpPr/>
      </dsp:nvSpPr>
      <dsp:spPr>
        <a:xfrm>
          <a:off x="4963081" y="2278774"/>
          <a:ext cx="576098" cy="91440"/>
        </a:xfrm>
        <a:custGeom>
          <a:avLst/>
          <a:gdLst/>
          <a:ahLst/>
          <a:cxnLst/>
          <a:rect l="0" t="0" r="0" b="0"/>
          <a:pathLst>
            <a:path>
              <a:moveTo>
                <a:pt x="576098" y="45720"/>
              </a:moveTo>
              <a:lnTo>
                <a:pt x="576098"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D0FA4A-EC36-4E21-A7BF-6BF54732EC81}">
      <dsp:nvSpPr>
        <dsp:cNvPr id="0" name=""/>
        <dsp:cNvSpPr/>
      </dsp:nvSpPr>
      <dsp:spPr>
        <a:xfrm>
          <a:off x="4579015" y="2278774"/>
          <a:ext cx="960164" cy="91440"/>
        </a:xfrm>
        <a:custGeom>
          <a:avLst/>
          <a:gdLst/>
          <a:ahLst/>
          <a:cxnLst/>
          <a:rect l="0" t="0" r="0" b="0"/>
          <a:pathLst>
            <a:path>
              <a:moveTo>
                <a:pt x="960164" y="45720"/>
              </a:moveTo>
              <a:lnTo>
                <a:pt x="960164"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BCC997-9872-4F1A-9D6B-44330B7E0184}">
      <dsp:nvSpPr>
        <dsp:cNvPr id="0" name=""/>
        <dsp:cNvSpPr/>
      </dsp:nvSpPr>
      <dsp:spPr>
        <a:xfrm>
          <a:off x="5493460" y="1987844"/>
          <a:ext cx="91440" cy="91440"/>
        </a:xfrm>
        <a:custGeom>
          <a:avLst/>
          <a:gdLst/>
          <a:ahLst/>
          <a:cxnLst/>
          <a:rect l="0" t="0" r="0" b="0"/>
          <a:pathLst>
            <a:path>
              <a:moveTo>
                <a:pt x="45720" y="45720"/>
              </a:moveTo>
              <a:lnTo>
                <a:pt x="4572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6C456B-599F-4DEE-BCA1-F12520530FC9}">
      <dsp:nvSpPr>
        <dsp:cNvPr id="0" name=""/>
        <dsp:cNvSpPr/>
      </dsp:nvSpPr>
      <dsp:spPr>
        <a:xfrm>
          <a:off x="5539180" y="1696914"/>
          <a:ext cx="672115" cy="91440"/>
        </a:xfrm>
        <a:custGeom>
          <a:avLst/>
          <a:gdLst/>
          <a:ahLst/>
          <a:cxnLst/>
          <a:rect l="0" t="0" r="0" b="0"/>
          <a:pathLst>
            <a:path>
              <a:moveTo>
                <a:pt x="672115" y="45720"/>
              </a:moveTo>
              <a:lnTo>
                <a:pt x="672115"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583692-7111-481C-B843-43A74E44EFCD}">
      <dsp:nvSpPr>
        <dsp:cNvPr id="0" name=""/>
        <dsp:cNvSpPr/>
      </dsp:nvSpPr>
      <dsp:spPr>
        <a:xfrm>
          <a:off x="3234785" y="2278774"/>
          <a:ext cx="960164" cy="91440"/>
        </a:xfrm>
        <a:custGeom>
          <a:avLst/>
          <a:gdLst/>
          <a:ahLst/>
          <a:cxnLst/>
          <a:rect l="0" t="0" r="0" b="0"/>
          <a:pathLst>
            <a:path>
              <a:moveTo>
                <a:pt x="0" y="45720"/>
              </a:moveTo>
              <a:lnTo>
                <a:pt x="0" y="107999"/>
              </a:lnTo>
              <a:lnTo>
                <a:pt x="960164" y="107999"/>
              </a:lnTo>
              <a:lnTo>
                <a:pt x="960164"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B098DA-F162-4480-929A-29EC3C7E98D2}">
      <dsp:nvSpPr>
        <dsp:cNvPr id="0" name=""/>
        <dsp:cNvSpPr/>
      </dsp:nvSpPr>
      <dsp:spPr>
        <a:xfrm>
          <a:off x="3234785" y="2278774"/>
          <a:ext cx="576098" cy="91440"/>
        </a:xfrm>
        <a:custGeom>
          <a:avLst/>
          <a:gdLst/>
          <a:ahLst/>
          <a:cxnLst/>
          <a:rect l="0" t="0" r="0" b="0"/>
          <a:pathLst>
            <a:path>
              <a:moveTo>
                <a:pt x="0" y="45720"/>
              </a:moveTo>
              <a:lnTo>
                <a:pt x="0" y="107999"/>
              </a:lnTo>
              <a:lnTo>
                <a:pt x="576098" y="107999"/>
              </a:lnTo>
              <a:lnTo>
                <a:pt x="576098"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662E65-9AE4-4434-974E-28FB4104C4F6}">
      <dsp:nvSpPr>
        <dsp:cNvPr id="0" name=""/>
        <dsp:cNvSpPr/>
      </dsp:nvSpPr>
      <dsp:spPr>
        <a:xfrm>
          <a:off x="3234785" y="2278774"/>
          <a:ext cx="192032" cy="91440"/>
        </a:xfrm>
        <a:custGeom>
          <a:avLst/>
          <a:gdLst/>
          <a:ahLst/>
          <a:cxnLst/>
          <a:rect l="0" t="0" r="0" b="0"/>
          <a:pathLst>
            <a:path>
              <a:moveTo>
                <a:pt x="0" y="45720"/>
              </a:moveTo>
              <a:lnTo>
                <a:pt x="0" y="107999"/>
              </a:lnTo>
              <a:lnTo>
                <a:pt x="192032" y="107999"/>
              </a:lnTo>
              <a:lnTo>
                <a:pt x="192032"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9FDCC-F3A2-447B-92B6-11A9A7AF5464}">
      <dsp:nvSpPr>
        <dsp:cNvPr id="0" name=""/>
        <dsp:cNvSpPr/>
      </dsp:nvSpPr>
      <dsp:spPr>
        <a:xfrm>
          <a:off x="3042752" y="2278774"/>
          <a:ext cx="192032" cy="91440"/>
        </a:xfrm>
        <a:custGeom>
          <a:avLst/>
          <a:gdLst/>
          <a:ahLst/>
          <a:cxnLst/>
          <a:rect l="0" t="0" r="0" b="0"/>
          <a:pathLst>
            <a:path>
              <a:moveTo>
                <a:pt x="192032" y="45720"/>
              </a:moveTo>
              <a:lnTo>
                <a:pt x="192032"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9B8AE0-73F2-40B5-B7F3-F1E0532C32DD}">
      <dsp:nvSpPr>
        <dsp:cNvPr id="0" name=""/>
        <dsp:cNvSpPr/>
      </dsp:nvSpPr>
      <dsp:spPr>
        <a:xfrm>
          <a:off x="2658686" y="2278774"/>
          <a:ext cx="576098" cy="91440"/>
        </a:xfrm>
        <a:custGeom>
          <a:avLst/>
          <a:gdLst/>
          <a:ahLst/>
          <a:cxnLst/>
          <a:rect l="0" t="0" r="0" b="0"/>
          <a:pathLst>
            <a:path>
              <a:moveTo>
                <a:pt x="576098" y="45720"/>
              </a:moveTo>
              <a:lnTo>
                <a:pt x="576098"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82BA70-EF89-4D7A-A658-C3BC496A1D46}">
      <dsp:nvSpPr>
        <dsp:cNvPr id="0" name=""/>
        <dsp:cNvSpPr/>
      </dsp:nvSpPr>
      <dsp:spPr>
        <a:xfrm>
          <a:off x="2274620" y="2278774"/>
          <a:ext cx="960164" cy="91440"/>
        </a:xfrm>
        <a:custGeom>
          <a:avLst/>
          <a:gdLst/>
          <a:ahLst/>
          <a:cxnLst/>
          <a:rect l="0" t="0" r="0" b="0"/>
          <a:pathLst>
            <a:path>
              <a:moveTo>
                <a:pt x="960164" y="45720"/>
              </a:moveTo>
              <a:lnTo>
                <a:pt x="960164"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A1568-7562-42A6-89C2-4A43302D4AA4}">
      <dsp:nvSpPr>
        <dsp:cNvPr id="0" name=""/>
        <dsp:cNvSpPr/>
      </dsp:nvSpPr>
      <dsp:spPr>
        <a:xfrm>
          <a:off x="3189065" y="1987844"/>
          <a:ext cx="91440" cy="91440"/>
        </a:xfrm>
        <a:custGeom>
          <a:avLst/>
          <a:gdLst/>
          <a:ahLst/>
          <a:cxnLst/>
          <a:rect l="0" t="0" r="0" b="0"/>
          <a:pathLst>
            <a:path>
              <a:moveTo>
                <a:pt x="45720" y="45720"/>
              </a:moveTo>
              <a:lnTo>
                <a:pt x="4572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C85A80-E777-4E44-B59C-A7DADBC30506}">
      <dsp:nvSpPr>
        <dsp:cNvPr id="0" name=""/>
        <dsp:cNvSpPr/>
      </dsp:nvSpPr>
      <dsp:spPr>
        <a:xfrm>
          <a:off x="3234785" y="1696914"/>
          <a:ext cx="2976510" cy="91440"/>
        </a:xfrm>
        <a:custGeom>
          <a:avLst/>
          <a:gdLst/>
          <a:ahLst/>
          <a:cxnLst/>
          <a:rect l="0" t="0" r="0" b="0"/>
          <a:pathLst>
            <a:path>
              <a:moveTo>
                <a:pt x="2976510" y="45720"/>
              </a:moveTo>
              <a:lnTo>
                <a:pt x="2976510"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A4AAAC-15F0-4915-B25A-150B52D19197}">
      <dsp:nvSpPr>
        <dsp:cNvPr id="0" name=""/>
        <dsp:cNvSpPr/>
      </dsp:nvSpPr>
      <dsp:spPr>
        <a:xfrm>
          <a:off x="2082587" y="2860633"/>
          <a:ext cx="576098" cy="91440"/>
        </a:xfrm>
        <a:custGeom>
          <a:avLst/>
          <a:gdLst/>
          <a:ahLst/>
          <a:cxnLst/>
          <a:rect l="0" t="0" r="0" b="0"/>
          <a:pathLst>
            <a:path>
              <a:moveTo>
                <a:pt x="0" y="45720"/>
              </a:moveTo>
              <a:lnTo>
                <a:pt x="0" y="107999"/>
              </a:lnTo>
              <a:lnTo>
                <a:pt x="576098" y="107999"/>
              </a:lnTo>
              <a:lnTo>
                <a:pt x="576098"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62D5B7-46C6-47F1-9EA1-B222E8C04F9E}">
      <dsp:nvSpPr>
        <dsp:cNvPr id="0" name=""/>
        <dsp:cNvSpPr/>
      </dsp:nvSpPr>
      <dsp:spPr>
        <a:xfrm>
          <a:off x="2082587" y="2860633"/>
          <a:ext cx="192032" cy="91440"/>
        </a:xfrm>
        <a:custGeom>
          <a:avLst/>
          <a:gdLst/>
          <a:ahLst/>
          <a:cxnLst/>
          <a:rect l="0" t="0" r="0" b="0"/>
          <a:pathLst>
            <a:path>
              <a:moveTo>
                <a:pt x="0" y="45720"/>
              </a:moveTo>
              <a:lnTo>
                <a:pt x="0" y="107999"/>
              </a:lnTo>
              <a:lnTo>
                <a:pt x="192032" y="107999"/>
              </a:lnTo>
              <a:lnTo>
                <a:pt x="192032"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A19049-F859-4C83-91A5-F0165DA3A7C3}">
      <dsp:nvSpPr>
        <dsp:cNvPr id="0" name=""/>
        <dsp:cNvSpPr/>
      </dsp:nvSpPr>
      <dsp:spPr>
        <a:xfrm>
          <a:off x="1890554" y="2860633"/>
          <a:ext cx="192032" cy="91440"/>
        </a:xfrm>
        <a:custGeom>
          <a:avLst/>
          <a:gdLst/>
          <a:ahLst/>
          <a:cxnLst/>
          <a:rect l="0" t="0" r="0" b="0"/>
          <a:pathLst>
            <a:path>
              <a:moveTo>
                <a:pt x="192032" y="45720"/>
              </a:moveTo>
              <a:lnTo>
                <a:pt x="192032"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69396D-4B12-41C7-96CA-86831C58438F}">
      <dsp:nvSpPr>
        <dsp:cNvPr id="0" name=""/>
        <dsp:cNvSpPr/>
      </dsp:nvSpPr>
      <dsp:spPr>
        <a:xfrm>
          <a:off x="1506489" y="2860633"/>
          <a:ext cx="576098" cy="91440"/>
        </a:xfrm>
        <a:custGeom>
          <a:avLst/>
          <a:gdLst/>
          <a:ahLst/>
          <a:cxnLst/>
          <a:rect l="0" t="0" r="0" b="0"/>
          <a:pathLst>
            <a:path>
              <a:moveTo>
                <a:pt x="576098" y="45720"/>
              </a:moveTo>
              <a:lnTo>
                <a:pt x="576098"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E84894-4579-4561-920E-35367D18FDE1}">
      <dsp:nvSpPr>
        <dsp:cNvPr id="0" name=""/>
        <dsp:cNvSpPr/>
      </dsp:nvSpPr>
      <dsp:spPr>
        <a:xfrm>
          <a:off x="1890554" y="2569703"/>
          <a:ext cx="192032" cy="91440"/>
        </a:xfrm>
        <a:custGeom>
          <a:avLst/>
          <a:gdLst/>
          <a:ahLst/>
          <a:cxnLst/>
          <a:rect l="0" t="0" r="0" b="0"/>
          <a:pathLst>
            <a:path>
              <a:moveTo>
                <a:pt x="0" y="45720"/>
              </a:moveTo>
              <a:lnTo>
                <a:pt x="0" y="107999"/>
              </a:lnTo>
              <a:lnTo>
                <a:pt x="192032" y="107999"/>
              </a:lnTo>
              <a:lnTo>
                <a:pt x="192032"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2A7C2E-6D59-4027-B69B-02B21CD747A1}">
      <dsp:nvSpPr>
        <dsp:cNvPr id="0" name=""/>
        <dsp:cNvSpPr/>
      </dsp:nvSpPr>
      <dsp:spPr>
        <a:xfrm>
          <a:off x="1698521" y="2569703"/>
          <a:ext cx="192032" cy="91440"/>
        </a:xfrm>
        <a:custGeom>
          <a:avLst/>
          <a:gdLst/>
          <a:ahLst/>
          <a:cxnLst/>
          <a:rect l="0" t="0" r="0" b="0"/>
          <a:pathLst>
            <a:path>
              <a:moveTo>
                <a:pt x="192032" y="45720"/>
              </a:moveTo>
              <a:lnTo>
                <a:pt x="192032"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694275-EDC6-4C3A-920A-C44FF18DEF4B}">
      <dsp:nvSpPr>
        <dsp:cNvPr id="0" name=""/>
        <dsp:cNvSpPr/>
      </dsp:nvSpPr>
      <dsp:spPr>
        <a:xfrm>
          <a:off x="1844834" y="2278774"/>
          <a:ext cx="91440" cy="91440"/>
        </a:xfrm>
        <a:custGeom>
          <a:avLst/>
          <a:gdLst/>
          <a:ahLst/>
          <a:cxnLst/>
          <a:rect l="0" t="0" r="0" b="0"/>
          <a:pathLst>
            <a:path>
              <a:moveTo>
                <a:pt x="45720" y="45720"/>
              </a:moveTo>
              <a:lnTo>
                <a:pt x="4572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1113DC-D38C-4DC2-AEE2-548333BF4429}">
      <dsp:nvSpPr>
        <dsp:cNvPr id="0" name=""/>
        <dsp:cNvSpPr/>
      </dsp:nvSpPr>
      <dsp:spPr>
        <a:xfrm>
          <a:off x="1844834" y="1987844"/>
          <a:ext cx="91440" cy="91440"/>
        </a:xfrm>
        <a:custGeom>
          <a:avLst/>
          <a:gdLst/>
          <a:ahLst/>
          <a:cxnLst/>
          <a:rect l="0" t="0" r="0" b="0"/>
          <a:pathLst>
            <a:path>
              <a:moveTo>
                <a:pt x="45720" y="45720"/>
              </a:moveTo>
              <a:lnTo>
                <a:pt x="4572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D33756-3508-4255-9665-D0150D626180}">
      <dsp:nvSpPr>
        <dsp:cNvPr id="0" name=""/>
        <dsp:cNvSpPr/>
      </dsp:nvSpPr>
      <dsp:spPr>
        <a:xfrm>
          <a:off x="1890554" y="1696914"/>
          <a:ext cx="4320740" cy="91440"/>
        </a:xfrm>
        <a:custGeom>
          <a:avLst/>
          <a:gdLst/>
          <a:ahLst/>
          <a:cxnLst/>
          <a:rect l="0" t="0" r="0" b="0"/>
          <a:pathLst>
            <a:path>
              <a:moveTo>
                <a:pt x="4320740" y="45720"/>
              </a:moveTo>
              <a:lnTo>
                <a:pt x="4320740"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AF40CC-D3A8-4174-A5A5-EB41D143B7E4}">
      <dsp:nvSpPr>
        <dsp:cNvPr id="0" name=""/>
        <dsp:cNvSpPr/>
      </dsp:nvSpPr>
      <dsp:spPr>
        <a:xfrm>
          <a:off x="6165575" y="1405984"/>
          <a:ext cx="91440" cy="91440"/>
        </a:xfrm>
        <a:custGeom>
          <a:avLst/>
          <a:gdLst/>
          <a:ahLst/>
          <a:cxnLst/>
          <a:rect l="0" t="0" r="0" b="0"/>
          <a:pathLst>
            <a:path>
              <a:moveTo>
                <a:pt x="45720" y="45720"/>
              </a:moveTo>
              <a:lnTo>
                <a:pt x="4572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1659B-DC1A-4676-86A7-F8E3EA4DF2C5}">
      <dsp:nvSpPr>
        <dsp:cNvPr id="0" name=""/>
        <dsp:cNvSpPr/>
      </dsp:nvSpPr>
      <dsp:spPr>
        <a:xfrm>
          <a:off x="3570842" y="1115054"/>
          <a:ext cx="2640452" cy="91440"/>
        </a:xfrm>
        <a:custGeom>
          <a:avLst/>
          <a:gdLst/>
          <a:ahLst/>
          <a:cxnLst/>
          <a:rect l="0" t="0" r="0" b="0"/>
          <a:pathLst>
            <a:path>
              <a:moveTo>
                <a:pt x="0" y="45720"/>
              </a:moveTo>
              <a:lnTo>
                <a:pt x="0" y="107999"/>
              </a:lnTo>
              <a:lnTo>
                <a:pt x="2640452" y="107999"/>
              </a:lnTo>
              <a:lnTo>
                <a:pt x="2640452" y="13711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10C32D-A307-472D-8BD1-8D9DD3603947}">
      <dsp:nvSpPr>
        <dsp:cNvPr id="0" name=""/>
        <dsp:cNvSpPr/>
      </dsp:nvSpPr>
      <dsp:spPr>
        <a:xfrm>
          <a:off x="1314456" y="1115054"/>
          <a:ext cx="2256386" cy="91440"/>
        </a:xfrm>
        <a:custGeom>
          <a:avLst/>
          <a:gdLst/>
          <a:ahLst/>
          <a:cxnLst/>
          <a:rect l="0" t="0" r="0" b="0"/>
          <a:pathLst>
            <a:path>
              <a:moveTo>
                <a:pt x="2256386" y="45720"/>
              </a:moveTo>
              <a:lnTo>
                <a:pt x="2256386" y="107999"/>
              </a:lnTo>
              <a:lnTo>
                <a:pt x="0" y="107999"/>
              </a:lnTo>
              <a:lnTo>
                <a:pt x="0" y="13711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5C0257-424C-4B65-9613-A832487A33F0}">
      <dsp:nvSpPr>
        <dsp:cNvPr id="0" name=""/>
        <dsp:cNvSpPr/>
      </dsp:nvSpPr>
      <dsp:spPr>
        <a:xfrm>
          <a:off x="1076703" y="1987844"/>
          <a:ext cx="91440" cy="91440"/>
        </a:xfrm>
        <a:custGeom>
          <a:avLst/>
          <a:gdLst/>
          <a:ahLst/>
          <a:cxnLst/>
          <a:rect l="0" t="0" r="0" b="0"/>
          <a:pathLst>
            <a:path>
              <a:moveTo>
                <a:pt x="45720" y="45720"/>
              </a:moveTo>
              <a:lnTo>
                <a:pt x="4572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9A611C-9A52-4AF4-88C3-952BCEE99176}">
      <dsp:nvSpPr>
        <dsp:cNvPr id="0" name=""/>
        <dsp:cNvSpPr/>
      </dsp:nvSpPr>
      <dsp:spPr>
        <a:xfrm>
          <a:off x="930390" y="1696914"/>
          <a:ext cx="192032" cy="91440"/>
        </a:xfrm>
        <a:custGeom>
          <a:avLst/>
          <a:gdLst/>
          <a:ahLst/>
          <a:cxnLst/>
          <a:rect l="0" t="0" r="0" b="0"/>
          <a:pathLst>
            <a:path>
              <a:moveTo>
                <a:pt x="0" y="45720"/>
              </a:moveTo>
              <a:lnTo>
                <a:pt x="0" y="107999"/>
              </a:lnTo>
              <a:lnTo>
                <a:pt x="192032" y="107999"/>
              </a:lnTo>
              <a:lnTo>
                <a:pt x="192032"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15C3BE-37D8-4C08-8452-185B71688B11}">
      <dsp:nvSpPr>
        <dsp:cNvPr id="0" name=""/>
        <dsp:cNvSpPr/>
      </dsp:nvSpPr>
      <dsp:spPr>
        <a:xfrm>
          <a:off x="738357" y="2569703"/>
          <a:ext cx="576098" cy="91440"/>
        </a:xfrm>
        <a:custGeom>
          <a:avLst/>
          <a:gdLst/>
          <a:ahLst/>
          <a:cxnLst/>
          <a:rect l="0" t="0" r="0" b="0"/>
          <a:pathLst>
            <a:path>
              <a:moveTo>
                <a:pt x="0" y="45720"/>
              </a:moveTo>
              <a:lnTo>
                <a:pt x="0" y="107999"/>
              </a:lnTo>
              <a:lnTo>
                <a:pt x="576098" y="107999"/>
              </a:lnTo>
              <a:lnTo>
                <a:pt x="576098"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8CCE58-9C0B-4AEB-A9E3-440A28A52870}">
      <dsp:nvSpPr>
        <dsp:cNvPr id="0" name=""/>
        <dsp:cNvSpPr/>
      </dsp:nvSpPr>
      <dsp:spPr>
        <a:xfrm>
          <a:off x="738357" y="2569703"/>
          <a:ext cx="192032" cy="91440"/>
        </a:xfrm>
        <a:custGeom>
          <a:avLst/>
          <a:gdLst/>
          <a:ahLst/>
          <a:cxnLst/>
          <a:rect l="0" t="0" r="0" b="0"/>
          <a:pathLst>
            <a:path>
              <a:moveTo>
                <a:pt x="0" y="45720"/>
              </a:moveTo>
              <a:lnTo>
                <a:pt x="0" y="107999"/>
              </a:lnTo>
              <a:lnTo>
                <a:pt x="192032" y="107999"/>
              </a:lnTo>
              <a:lnTo>
                <a:pt x="192032"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918E8A-5659-4108-8FAB-64199CA463C5}">
      <dsp:nvSpPr>
        <dsp:cNvPr id="0" name=""/>
        <dsp:cNvSpPr/>
      </dsp:nvSpPr>
      <dsp:spPr>
        <a:xfrm>
          <a:off x="546324" y="2569703"/>
          <a:ext cx="192032" cy="91440"/>
        </a:xfrm>
        <a:custGeom>
          <a:avLst/>
          <a:gdLst/>
          <a:ahLst/>
          <a:cxnLst/>
          <a:rect l="0" t="0" r="0" b="0"/>
          <a:pathLst>
            <a:path>
              <a:moveTo>
                <a:pt x="192032" y="45720"/>
              </a:moveTo>
              <a:lnTo>
                <a:pt x="192032"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2051C4-468D-400A-96E7-18B8E159A7A7}">
      <dsp:nvSpPr>
        <dsp:cNvPr id="0" name=""/>
        <dsp:cNvSpPr/>
      </dsp:nvSpPr>
      <dsp:spPr>
        <a:xfrm>
          <a:off x="162258" y="2569703"/>
          <a:ext cx="576098" cy="91440"/>
        </a:xfrm>
        <a:custGeom>
          <a:avLst/>
          <a:gdLst/>
          <a:ahLst/>
          <a:cxnLst/>
          <a:rect l="0" t="0" r="0" b="0"/>
          <a:pathLst>
            <a:path>
              <a:moveTo>
                <a:pt x="576098" y="45720"/>
              </a:moveTo>
              <a:lnTo>
                <a:pt x="576098"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0AA2D4-6F1B-452C-BC75-C2E6E609DC9D}">
      <dsp:nvSpPr>
        <dsp:cNvPr id="0" name=""/>
        <dsp:cNvSpPr/>
      </dsp:nvSpPr>
      <dsp:spPr>
        <a:xfrm>
          <a:off x="692637" y="2278774"/>
          <a:ext cx="91440" cy="91440"/>
        </a:xfrm>
        <a:custGeom>
          <a:avLst/>
          <a:gdLst/>
          <a:ahLst/>
          <a:cxnLst/>
          <a:rect l="0" t="0" r="0" b="0"/>
          <a:pathLst>
            <a:path>
              <a:moveTo>
                <a:pt x="45720" y="45720"/>
              </a:moveTo>
              <a:lnTo>
                <a:pt x="4572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81B26-5E30-41D9-BEC5-320C74C8E4CA}">
      <dsp:nvSpPr>
        <dsp:cNvPr id="0" name=""/>
        <dsp:cNvSpPr/>
      </dsp:nvSpPr>
      <dsp:spPr>
        <a:xfrm>
          <a:off x="692637" y="1987844"/>
          <a:ext cx="91440" cy="91440"/>
        </a:xfrm>
        <a:custGeom>
          <a:avLst/>
          <a:gdLst/>
          <a:ahLst/>
          <a:cxnLst/>
          <a:rect l="0" t="0" r="0" b="0"/>
          <a:pathLst>
            <a:path>
              <a:moveTo>
                <a:pt x="45720" y="45720"/>
              </a:moveTo>
              <a:lnTo>
                <a:pt x="4572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28264D-913C-4F87-B321-82FFBDE8800C}">
      <dsp:nvSpPr>
        <dsp:cNvPr id="0" name=""/>
        <dsp:cNvSpPr/>
      </dsp:nvSpPr>
      <dsp:spPr>
        <a:xfrm>
          <a:off x="738357" y="1696914"/>
          <a:ext cx="192032" cy="91440"/>
        </a:xfrm>
        <a:custGeom>
          <a:avLst/>
          <a:gdLst/>
          <a:ahLst/>
          <a:cxnLst/>
          <a:rect l="0" t="0" r="0" b="0"/>
          <a:pathLst>
            <a:path>
              <a:moveTo>
                <a:pt x="192032" y="45720"/>
              </a:moveTo>
              <a:lnTo>
                <a:pt x="192032" y="107999"/>
              </a:lnTo>
              <a:lnTo>
                <a:pt x="0" y="107999"/>
              </a:lnTo>
              <a:lnTo>
                <a:pt x="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630EAE-C865-439C-9320-5001B857847E}">
      <dsp:nvSpPr>
        <dsp:cNvPr id="0" name=""/>
        <dsp:cNvSpPr/>
      </dsp:nvSpPr>
      <dsp:spPr>
        <a:xfrm>
          <a:off x="884670" y="1405984"/>
          <a:ext cx="91440" cy="91440"/>
        </a:xfrm>
        <a:custGeom>
          <a:avLst/>
          <a:gdLst/>
          <a:ahLst/>
          <a:cxnLst/>
          <a:rect l="0" t="0" r="0" b="0"/>
          <a:pathLst>
            <a:path>
              <a:moveTo>
                <a:pt x="45720" y="45720"/>
              </a:moveTo>
              <a:lnTo>
                <a:pt x="45720" y="13711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7DA7E7-5502-479A-BAE9-DFE882D390F5}">
      <dsp:nvSpPr>
        <dsp:cNvPr id="0" name=""/>
        <dsp:cNvSpPr/>
      </dsp:nvSpPr>
      <dsp:spPr>
        <a:xfrm>
          <a:off x="930390" y="1115054"/>
          <a:ext cx="2640452" cy="91440"/>
        </a:xfrm>
        <a:custGeom>
          <a:avLst/>
          <a:gdLst/>
          <a:ahLst/>
          <a:cxnLst/>
          <a:rect l="0" t="0" r="0" b="0"/>
          <a:pathLst>
            <a:path>
              <a:moveTo>
                <a:pt x="2640452" y="45720"/>
              </a:moveTo>
              <a:lnTo>
                <a:pt x="2640452" y="107999"/>
              </a:lnTo>
              <a:lnTo>
                <a:pt x="0" y="107999"/>
              </a:lnTo>
              <a:lnTo>
                <a:pt x="0" y="13711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23D2C6-F5BF-4D7D-8D20-45BAFC4EF1CF}">
      <dsp:nvSpPr>
        <dsp:cNvPr id="0" name=""/>
        <dsp:cNvSpPr/>
      </dsp:nvSpPr>
      <dsp:spPr>
        <a:xfrm>
          <a:off x="3278853" y="694623"/>
          <a:ext cx="583978" cy="46615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F96C2-9FAF-438B-8417-5AF1DE397BB6}">
      <dsp:nvSpPr>
        <dsp:cNvPr id="0" name=""/>
        <dsp:cNvSpPr/>
      </dsp:nvSpPr>
      <dsp:spPr>
        <a:xfrm>
          <a:off x="3313768" y="727793"/>
          <a:ext cx="583978" cy="4661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Chief of Police</a:t>
          </a:r>
          <a:endParaRPr lang="en-US" sz="500" kern="1200" dirty="0"/>
        </a:p>
      </dsp:txBody>
      <dsp:txXfrm>
        <a:off x="3327421" y="741446"/>
        <a:ext cx="556672" cy="438844"/>
      </dsp:txXfrm>
    </dsp:sp>
    <dsp:sp modelId="{5E926B8F-5688-42BC-BC79-BCF0134539A4}">
      <dsp:nvSpPr>
        <dsp:cNvPr id="0" name=""/>
        <dsp:cNvSpPr/>
      </dsp:nvSpPr>
      <dsp:spPr>
        <a:xfrm>
          <a:off x="773272" y="125216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7B90F3-EC2C-4D77-8222-732BF77B72B0}">
      <dsp:nvSpPr>
        <dsp:cNvPr id="0" name=""/>
        <dsp:cNvSpPr/>
      </dsp:nvSpPr>
      <dsp:spPr>
        <a:xfrm>
          <a:off x="808187" y="1285334"/>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baseline="0" dirty="0">
              <a:solidFill>
                <a:srgbClr val="000000"/>
              </a:solidFill>
            </a:rPr>
            <a:t>Investigations &amp; Administration</a:t>
          </a:r>
          <a:endParaRPr lang="en-US" sz="500" kern="1200" dirty="0">
            <a:solidFill>
              <a:srgbClr val="000000"/>
            </a:solidFill>
          </a:endParaRPr>
        </a:p>
      </dsp:txBody>
      <dsp:txXfrm>
        <a:off x="814031" y="1291178"/>
        <a:ext cx="302547" cy="187851"/>
      </dsp:txXfrm>
    </dsp:sp>
    <dsp:sp modelId="{91254F04-8057-49EB-A0BE-7DFEB17C7B0E}">
      <dsp:nvSpPr>
        <dsp:cNvPr id="0" name=""/>
        <dsp:cNvSpPr/>
      </dsp:nvSpPr>
      <dsp:spPr>
        <a:xfrm>
          <a:off x="773272" y="154309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4BCEA9-57E1-45E6-98D6-B1DAD6A30071}">
      <dsp:nvSpPr>
        <dsp:cNvPr id="0" name=""/>
        <dsp:cNvSpPr/>
      </dsp:nvSpPr>
      <dsp:spPr>
        <a:xfrm>
          <a:off x="808187" y="157626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baseline="0" dirty="0">
              <a:solidFill>
                <a:srgbClr val="000000"/>
              </a:solidFill>
            </a:rPr>
            <a:t> Lieutenant – Internal Affairs</a:t>
          </a:r>
          <a:endParaRPr lang="en-US" sz="500" kern="1200" dirty="0">
            <a:solidFill>
              <a:srgbClr val="000000"/>
            </a:solidFill>
          </a:endParaRPr>
        </a:p>
      </dsp:txBody>
      <dsp:txXfrm>
        <a:off x="814031" y="1582107"/>
        <a:ext cx="302547" cy="187851"/>
      </dsp:txXfrm>
    </dsp:sp>
    <dsp:sp modelId="{93EDA268-29F1-4F21-B1F1-09596EBB8110}">
      <dsp:nvSpPr>
        <dsp:cNvPr id="0" name=""/>
        <dsp:cNvSpPr/>
      </dsp:nvSpPr>
      <dsp:spPr>
        <a:xfrm>
          <a:off x="581239" y="183402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D102A-7176-4544-8ECE-7D8FF422F229}">
      <dsp:nvSpPr>
        <dsp:cNvPr id="0" name=""/>
        <dsp:cNvSpPr/>
      </dsp:nvSpPr>
      <dsp:spPr>
        <a:xfrm>
          <a:off x="616154" y="186719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Detective Bureau </a:t>
          </a:r>
        </a:p>
      </dsp:txBody>
      <dsp:txXfrm>
        <a:off x="621998" y="1873037"/>
        <a:ext cx="302547" cy="187851"/>
      </dsp:txXfrm>
    </dsp:sp>
    <dsp:sp modelId="{F00FBAF4-B89D-4EBE-8F41-768108A80DB1}">
      <dsp:nvSpPr>
        <dsp:cNvPr id="0" name=""/>
        <dsp:cNvSpPr/>
      </dsp:nvSpPr>
      <dsp:spPr>
        <a:xfrm>
          <a:off x="581239" y="212495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3350A-C922-4A8A-BDA4-A218C5518845}">
      <dsp:nvSpPr>
        <dsp:cNvPr id="0" name=""/>
        <dsp:cNvSpPr/>
      </dsp:nvSpPr>
      <dsp:spPr>
        <a:xfrm>
          <a:off x="616154" y="215812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Lieutenant</a:t>
          </a:r>
        </a:p>
      </dsp:txBody>
      <dsp:txXfrm>
        <a:off x="621998" y="2163967"/>
        <a:ext cx="302547" cy="187851"/>
      </dsp:txXfrm>
    </dsp:sp>
    <dsp:sp modelId="{EDC44E63-7384-4DAA-AA84-1D660EDF9DDF}">
      <dsp:nvSpPr>
        <dsp:cNvPr id="0" name=""/>
        <dsp:cNvSpPr/>
      </dsp:nvSpPr>
      <dsp:spPr>
        <a:xfrm>
          <a:off x="581239"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32338-F2FB-4B22-8FB1-984C72200ABC}">
      <dsp:nvSpPr>
        <dsp:cNvPr id="0" name=""/>
        <dsp:cNvSpPr/>
      </dsp:nvSpPr>
      <dsp:spPr>
        <a:xfrm>
          <a:off x="616154"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Sergeant</a:t>
          </a:r>
        </a:p>
      </dsp:txBody>
      <dsp:txXfrm>
        <a:off x="621998" y="2454897"/>
        <a:ext cx="302547" cy="187851"/>
      </dsp:txXfrm>
    </dsp:sp>
    <dsp:sp modelId="{914DFF72-F5C3-40B0-AC51-7270A379C94E}">
      <dsp:nvSpPr>
        <dsp:cNvPr id="0" name=""/>
        <dsp:cNvSpPr/>
      </dsp:nvSpPr>
      <dsp:spPr>
        <a:xfrm>
          <a:off x="5140" y="270681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AB5FB-26B8-4234-8F78-421E7E973057}">
      <dsp:nvSpPr>
        <dsp:cNvPr id="0" name=""/>
        <dsp:cNvSpPr/>
      </dsp:nvSpPr>
      <dsp:spPr>
        <a:xfrm>
          <a:off x="40055" y="273998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Detective</a:t>
          </a:r>
        </a:p>
      </dsp:txBody>
      <dsp:txXfrm>
        <a:off x="45899" y="2745827"/>
        <a:ext cx="302547" cy="187851"/>
      </dsp:txXfrm>
    </dsp:sp>
    <dsp:sp modelId="{74727370-38A3-4ED4-BDE2-8DB6D4039883}">
      <dsp:nvSpPr>
        <dsp:cNvPr id="0" name=""/>
        <dsp:cNvSpPr/>
      </dsp:nvSpPr>
      <dsp:spPr>
        <a:xfrm>
          <a:off x="389206" y="270681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04917-532C-4E80-B9D7-AE7C8F1D42D4}">
      <dsp:nvSpPr>
        <dsp:cNvPr id="0" name=""/>
        <dsp:cNvSpPr/>
      </dsp:nvSpPr>
      <dsp:spPr>
        <a:xfrm>
          <a:off x="424121" y="273998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Detective</a:t>
          </a:r>
        </a:p>
      </dsp:txBody>
      <dsp:txXfrm>
        <a:off x="429965" y="2745827"/>
        <a:ext cx="302547" cy="187851"/>
      </dsp:txXfrm>
    </dsp:sp>
    <dsp:sp modelId="{A4815A74-4C3F-4A6B-AACB-2602940DB41D}">
      <dsp:nvSpPr>
        <dsp:cNvPr id="0" name=""/>
        <dsp:cNvSpPr/>
      </dsp:nvSpPr>
      <dsp:spPr>
        <a:xfrm>
          <a:off x="773272" y="270681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CF262-1C48-4905-A944-7A1BA05581A9}">
      <dsp:nvSpPr>
        <dsp:cNvPr id="0" name=""/>
        <dsp:cNvSpPr/>
      </dsp:nvSpPr>
      <dsp:spPr>
        <a:xfrm>
          <a:off x="808187" y="273998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Detective</a:t>
          </a:r>
        </a:p>
      </dsp:txBody>
      <dsp:txXfrm>
        <a:off x="814031" y="2745827"/>
        <a:ext cx="302547" cy="187851"/>
      </dsp:txXfrm>
    </dsp:sp>
    <dsp:sp modelId="{7339E71C-225C-4CC4-8949-78E4D2062D35}">
      <dsp:nvSpPr>
        <dsp:cNvPr id="0" name=""/>
        <dsp:cNvSpPr/>
      </dsp:nvSpPr>
      <dsp:spPr>
        <a:xfrm>
          <a:off x="1157338" y="270681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54E4F-19C3-4D1F-BE70-3F728F457555}">
      <dsp:nvSpPr>
        <dsp:cNvPr id="0" name=""/>
        <dsp:cNvSpPr/>
      </dsp:nvSpPr>
      <dsp:spPr>
        <a:xfrm>
          <a:off x="1192253" y="273998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Detective</a:t>
          </a:r>
        </a:p>
      </dsp:txBody>
      <dsp:txXfrm>
        <a:off x="1198097" y="2745827"/>
        <a:ext cx="302547" cy="187851"/>
      </dsp:txXfrm>
    </dsp:sp>
    <dsp:sp modelId="{5616EA9A-C1C8-4C42-BEE0-B83598138007}">
      <dsp:nvSpPr>
        <dsp:cNvPr id="0" name=""/>
        <dsp:cNvSpPr/>
      </dsp:nvSpPr>
      <dsp:spPr>
        <a:xfrm>
          <a:off x="965305" y="183402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2E72C6-CCEB-474D-A400-0C5ACDBC6EE1}">
      <dsp:nvSpPr>
        <dsp:cNvPr id="0" name=""/>
        <dsp:cNvSpPr/>
      </dsp:nvSpPr>
      <dsp:spPr>
        <a:xfrm>
          <a:off x="1000220" y="186719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Records</a:t>
          </a:r>
        </a:p>
      </dsp:txBody>
      <dsp:txXfrm>
        <a:off x="1006064" y="1873037"/>
        <a:ext cx="302547" cy="187851"/>
      </dsp:txXfrm>
    </dsp:sp>
    <dsp:sp modelId="{047C8123-D6C3-4A1C-9276-436634A12FEB}">
      <dsp:nvSpPr>
        <dsp:cNvPr id="0" name=""/>
        <dsp:cNvSpPr/>
      </dsp:nvSpPr>
      <dsp:spPr>
        <a:xfrm>
          <a:off x="965305" y="212495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D7EB8-91D8-4791-B1A2-C00F40010CEC}">
      <dsp:nvSpPr>
        <dsp:cNvPr id="0" name=""/>
        <dsp:cNvSpPr/>
      </dsp:nvSpPr>
      <dsp:spPr>
        <a:xfrm>
          <a:off x="1000220" y="215812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Clerks 2 FT, 1 PT</a:t>
          </a:r>
        </a:p>
      </dsp:txBody>
      <dsp:txXfrm>
        <a:off x="1006064" y="2163967"/>
        <a:ext cx="302547" cy="187851"/>
      </dsp:txXfrm>
    </dsp:sp>
    <dsp:sp modelId="{476C7207-12C1-4036-8309-F072D912A8E7}">
      <dsp:nvSpPr>
        <dsp:cNvPr id="0" name=""/>
        <dsp:cNvSpPr/>
      </dsp:nvSpPr>
      <dsp:spPr>
        <a:xfrm>
          <a:off x="1157338" y="125216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BA65D-529F-40FB-B23C-9DD68D327593}">
      <dsp:nvSpPr>
        <dsp:cNvPr id="0" name=""/>
        <dsp:cNvSpPr/>
      </dsp:nvSpPr>
      <dsp:spPr>
        <a:xfrm>
          <a:off x="1192253" y="1285334"/>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Executive Assistant – 1 PT</a:t>
          </a:r>
        </a:p>
      </dsp:txBody>
      <dsp:txXfrm>
        <a:off x="1198097" y="1291178"/>
        <a:ext cx="302547" cy="187851"/>
      </dsp:txXfrm>
    </dsp:sp>
    <dsp:sp modelId="{23023783-304A-4984-9F36-D3F0CDDDC29E}">
      <dsp:nvSpPr>
        <dsp:cNvPr id="0" name=""/>
        <dsp:cNvSpPr/>
      </dsp:nvSpPr>
      <dsp:spPr>
        <a:xfrm>
          <a:off x="6054177" y="125216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DD02A-6988-4B35-8468-59DE61330FE2}">
      <dsp:nvSpPr>
        <dsp:cNvPr id="0" name=""/>
        <dsp:cNvSpPr/>
      </dsp:nvSpPr>
      <dsp:spPr>
        <a:xfrm>
          <a:off x="6089092" y="1285334"/>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Operations &amp; Patrol</a:t>
          </a:r>
        </a:p>
      </dsp:txBody>
      <dsp:txXfrm>
        <a:off x="6094936" y="1291178"/>
        <a:ext cx="302547" cy="187851"/>
      </dsp:txXfrm>
    </dsp:sp>
    <dsp:sp modelId="{A7C51114-052C-4811-8F2E-4E2D990A5D80}">
      <dsp:nvSpPr>
        <dsp:cNvPr id="0" name=""/>
        <dsp:cNvSpPr/>
      </dsp:nvSpPr>
      <dsp:spPr>
        <a:xfrm>
          <a:off x="6054177" y="154309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9B28E-0B90-41E8-8A6C-425C1B7E1D5B}">
      <dsp:nvSpPr>
        <dsp:cNvPr id="0" name=""/>
        <dsp:cNvSpPr/>
      </dsp:nvSpPr>
      <dsp:spPr>
        <a:xfrm>
          <a:off x="6089092" y="157626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Captain</a:t>
          </a:r>
        </a:p>
      </dsp:txBody>
      <dsp:txXfrm>
        <a:off x="6094936" y="1582107"/>
        <a:ext cx="302547" cy="187851"/>
      </dsp:txXfrm>
    </dsp:sp>
    <dsp:sp modelId="{9748D970-0849-4EBD-9689-DB088DFCB0C5}">
      <dsp:nvSpPr>
        <dsp:cNvPr id="0" name=""/>
        <dsp:cNvSpPr/>
      </dsp:nvSpPr>
      <dsp:spPr>
        <a:xfrm>
          <a:off x="1733437" y="183402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CD27AC-546B-46ED-95BB-E48753F2319B}">
      <dsp:nvSpPr>
        <dsp:cNvPr id="0" name=""/>
        <dsp:cNvSpPr/>
      </dsp:nvSpPr>
      <dsp:spPr>
        <a:xfrm>
          <a:off x="1768352" y="186719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Special Operations</a:t>
          </a:r>
        </a:p>
      </dsp:txBody>
      <dsp:txXfrm>
        <a:off x="1774196" y="1873037"/>
        <a:ext cx="302547" cy="187851"/>
      </dsp:txXfrm>
    </dsp:sp>
    <dsp:sp modelId="{E985AEC9-76E2-4CC6-83AC-968742BED7E5}">
      <dsp:nvSpPr>
        <dsp:cNvPr id="0" name=""/>
        <dsp:cNvSpPr/>
      </dsp:nvSpPr>
      <dsp:spPr>
        <a:xfrm>
          <a:off x="1733437" y="212495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C3243-4A24-43B3-A2F9-7FA87677E583}">
      <dsp:nvSpPr>
        <dsp:cNvPr id="0" name=""/>
        <dsp:cNvSpPr/>
      </dsp:nvSpPr>
      <dsp:spPr>
        <a:xfrm>
          <a:off x="1768352" y="215812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Lieutenant</a:t>
          </a:r>
        </a:p>
      </dsp:txBody>
      <dsp:txXfrm>
        <a:off x="1774196" y="2163967"/>
        <a:ext cx="302547" cy="187851"/>
      </dsp:txXfrm>
    </dsp:sp>
    <dsp:sp modelId="{80EA91B3-4B72-446D-A463-585A85FD23C5}">
      <dsp:nvSpPr>
        <dsp:cNvPr id="0" name=""/>
        <dsp:cNvSpPr/>
      </dsp:nvSpPr>
      <dsp:spPr>
        <a:xfrm>
          <a:off x="1733437"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915D5F-64F4-4D1C-84AF-F58D14A3520C}">
      <dsp:nvSpPr>
        <dsp:cNvPr id="0" name=""/>
        <dsp:cNvSpPr/>
      </dsp:nvSpPr>
      <dsp:spPr>
        <a:xfrm>
          <a:off x="1768352"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Sergeant</a:t>
          </a:r>
        </a:p>
      </dsp:txBody>
      <dsp:txXfrm>
        <a:off x="1774196" y="2454897"/>
        <a:ext cx="302547" cy="187851"/>
      </dsp:txXfrm>
    </dsp:sp>
    <dsp:sp modelId="{CF9193A3-4A03-4F95-BF36-F02D8D44AA78}">
      <dsp:nvSpPr>
        <dsp:cNvPr id="0" name=""/>
        <dsp:cNvSpPr/>
      </dsp:nvSpPr>
      <dsp:spPr>
        <a:xfrm>
          <a:off x="1541404" y="270681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14DD2-245C-4723-9946-30AFBF7701B5}">
      <dsp:nvSpPr>
        <dsp:cNvPr id="0" name=""/>
        <dsp:cNvSpPr/>
      </dsp:nvSpPr>
      <dsp:spPr>
        <a:xfrm>
          <a:off x="1576319" y="273998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1582163" y="2745827"/>
        <a:ext cx="302547" cy="187851"/>
      </dsp:txXfrm>
    </dsp:sp>
    <dsp:sp modelId="{20CF2007-3C0D-4A8D-97F4-64C1BAE265D3}">
      <dsp:nvSpPr>
        <dsp:cNvPr id="0" name=""/>
        <dsp:cNvSpPr/>
      </dsp:nvSpPr>
      <dsp:spPr>
        <a:xfrm>
          <a:off x="1925469" y="270681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5214D-A521-400B-B76D-8D0FF3C5DC9C}">
      <dsp:nvSpPr>
        <dsp:cNvPr id="0" name=""/>
        <dsp:cNvSpPr/>
      </dsp:nvSpPr>
      <dsp:spPr>
        <a:xfrm>
          <a:off x="1960385" y="2739983"/>
          <a:ext cx="314235" cy="199539"/>
        </a:xfrm>
        <a:prstGeom prst="roundRect">
          <a:avLst>
            <a:gd name="adj" fmla="val 10000"/>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1966229" y="2745827"/>
        <a:ext cx="302547" cy="187851"/>
      </dsp:txXfrm>
    </dsp:sp>
    <dsp:sp modelId="{193B5D59-3240-4C69-8648-69C436ABDD46}">
      <dsp:nvSpPr>
        <dsp:cNvPr id="0" name=""/>
        <dsp:cNvSpPr/>
      </dsp:nvSpPr>
      <dsp:spPr>
        <a:xfrm>
          <a:off x="1349371" y="299774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34E11-B0ED-4FB6-A7EC-C20C01C399BC}">
      <dsp:nvSpPr>
        <dsp:cNvPr id="0" name=""/>
        <dsp:cNvSpPr/>
      </dsp:nvSpPr>
      <dsp:spPr>
        <a:xfrm>
          <a:off x="1384286" y="3030913"/>
          <a:ext cx="314235" cy="199539"/>
        </a:xfrm>
        <a:prstGeom prst="roundRect">
          <a:avLst>
            <a:gd name="adj" fmla="val 10000"/>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IT Professional</a:t>
          </a:r>
        </a:p>
      </dsp:txBody>
      <dsp:txXfrm>
        <a:off x="1390130" y="3036757"/>
        <a:ext cx="302547" cy="187851"/>
      </dsp:txXfrm>
    </dsp:sp>
    <dsp:sp modelId="{1DADDCEA-6AEF-4C5E-9DF8-3BA07C20CCD9}">
      <dsp:nvSpPr>
        <dsp:cNvPr id="0" name=""/>
        <dsp:cNvSpPr/>
      </dsp:nvSpPr>
      <dsp:spPr>
        <a:xfrm>
          <a:off x="1733437" y="299774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C2747-408B-44C5-A047-5827DAE1DF10}">
      <dsp:nvSpPr>
        <dsp:cNvPr id="0" name=""/>
        <dsp:cNvSpPr/>
      </dsp:nvSpPr>
      <dsp:spPr>
        <a:xfrm>
          <a:off x="1768352" y="303091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Fleet Mgmt. Clerk PT</a:t>
          </a:r>
        </a:p>
      </dsp:txBody>
      <dsp:txXfrm>
        <a:off x="1774196" y="3036757"/>
        <a:ext cx="302547" cy="187851"/>
      </dsp:txXfrm>
    </dsp:sp>
    <dsp:sp modelId="{0F04C5F3-346B-4FA4-82CF-B385B5B95697}">
      <dsp:nvSpPr>
        <dsp:cNvPr id="0" name=""/>
        <dsp:cNvSpPr/>
      </dsp:nvSpPr>
      <dsp:spPr>
        <a:xfrm>
          <a:off x="2117502" y="299774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97D6CE-8999-4EEE-B1FC-57355EB52831}">
      <dsp:nvSpPr>
        <dsp:cNvPr id="0" name=""/>
        <dsp:cNvSpPr/>
      </dsp:nvSpPr>
      <dsp:spPr>
        <a:xfrm>
          <a:off x="2152417" y="303091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Traffic Control Off PT</a:t>
          </a:r>
        </a:p>
      </dsp:txBody>
      <dsp:txXfrm>
        <a:off x="2158261" y="3036757"/>
        <a:ext cx="302547" cy="187851"/>
      </dsp:txXfrm>
    </dsp:sp>
    <dsp:sp modelId="{CCC3DE64-3559-4E11-909A-F3F6B2EDEC28}">
      <dsp:nvSpPr>
        <dsp:cNvPr id="0" name=""/>
        <dsp:cNvSpPr/>
      </dsp:nvSpPr>
      <dsp:spPr>
        <a:xfrm>
          <a:off x="2501568" y="299774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A6520-4DCA-4644-9757-EC97D2402D3E}">
      <dsp:nvSpPr>
        <dsp:cNvPr id="0" name=""/>
        <dsp:cNvSpPr/>
      </dsp:nvSpPr>
      <dsp:spPr>
        <a:xfrm>
          <a:off x="2536483" y="303091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(27) Crossing Guards</a:t>
          </a:r>
        </a:p>
      </dsp:txBody>
      <dsp:txXfrm>
        <a:off x="2542327" y="3036757"/>
        <a:ext cx="302547" cy="187851"/>
      </dsp:txXfrm>
    </dsp:sp>
    <dsp:sp modelId="{3859B770-CE6B-46F2-B1AF-F86E9C0E909B}">
      <dsp:nvSpPr>
        <dsp:cNvPr id="0" name=""/>
        <dsp:cNvSpPr/>
      </dsp:nvSpPr>
      <dsp:spPr>
        <a:xfrm>
          <a:off x="3077667" y="183402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E5159-ED7E-4F27-A414-FA8BA6582440}">
      <dsp:nvSpPr>
        <dsp:cNvPr id="0" name=""/>
        <dsp:cNvSpPr/>
      </dsp:nvSpPr>
      <dsp:spPr>
        <a:xfrm>
          <a:off x="3112582" y="186719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Patrol – Lt.</a:t>
          </a:r>
        </a:p>
      </dsp:txBody>
      <dsp:txXfrm>
        <a:off x="3118426" y="1873037"/>
        <a:ext cx="302547" cy="187851"/>
      </dsp:txXfrm>
    </dsp:sp>
    <dsp:sp modelId="{C34F6F0C-148E-4D1C-92FD-F422B50F3DC4}">
      <dsp:nvSpPr>
        <dsp:cNvPr id="0" name=""/>
        <dsp:cNvSpPr/>
      </dsp:nvSpPr>
      <dsp:spPr>
        <a:xfrm>
          <a:off x="3077667" y="212495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FBC99-8FBF-474D-9140-552C9C42B10C}">
      <dsp:nvSpPr>
        <dsp:cNvPr id="0" name=""/>
        <dsp:cNvSpPr/>
      </dsp:nvSpPr>
      <dsp:spPr>
        <a:xfrm>
          <a:off x="3112582" y="215812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Patrol – Sgt.</a:t>
          </a:r>
        </a:p>
      </dsp:txBody>
      <dsp:txXfrm>
        <a:off x="3118426" y="2163967"/>
        <a:ext cx="302547" cy="187851"/>
      </dsp:txXfrm>
    </dsp:sp>
    <dsp:sp modelId="{270DA165-F78E-477C-AB1D-7895F240F042}">
      <dsp:nvSpPr>
        <dsp:cNvPr id="0" name=""/>
        <dsp:cNvSpPr/>
      </dsp:nvSpPr>
      <dsp:spPr>
        <a:xfrm>
          <a:off x="2117502"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0D585-64DE-4BFA-B888-A1D9C0AB8650}">
      <dsp:nvSpPr>
        <dsp:cNvPr id="0" name=""/>
        <dsp:cNvSpPr/>
      </dsp:nvSpPr>
      <dsp:spPr>
        <a:xfrm>
          <a:off x="2152417"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2158261" y="2454897"/>
        <a:ext cx="302547" cy="187851"/>
      </dsp:txXfrm>
    </dsp:sp>
    <dsp:sp modelId="{AEE90EC0-A073-4B1C-96D8-4D4DF357E510}">
      <dsp:nvSpPr>
        <dsp:cNvPr id="0" name=""/>
        <dsp:cNvSpPr/>
      </dsp:nvSpPr>
      <dsp:spPr>
        <a:xfrm>
          <a:off x="2501568"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8B749-5ADE-44BE-8469-BB7E0FE69ECA}">
      <dsp:nvSpPr>
        <dsp:cNvPr id="0" name=""/>
        <dsp:cNvSpPr/>
      </dsp:nvSpPr>
      <dsp:spPr>
        <a:xfrm>
          <a:off x="2536483"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2542327" y="2454897"/>
        <a:ext cx="302547" cy="187851"/>
      </dsp:txXfrm>
    </dsp:sp>
    <dsp:sp modelId="{B17F88D1-6964-4905-8CCF-5F7894524531}">
      <dsp:nvSpPr>
        <dsp:cNvPr id="0" name=""/>
        <dsp:cNvSpPr/>
      </dsp:nvSpPr>
      <dsp:spPr>
        <a:xfrm>
          <a:off x="2885634"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3AF04-5C55-41F3-BDFF-0AFCE49A243B}">
      <dsp:nvSpPr>
        <dsp:cNvPr id="0" name=""/>
        <dsp:cNvSpPr/>
      </dsp:nvSpPr>
      <dsp:spPr>
        <a:xfrm>
          <a:off x="2920549"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2926393" y="2454897"/>
        <a:ext cx="302547" cy="187851"/>
      </dsp:txXfrm>
    </dsp:sp>
    <dsp:sp modelId="{253435A5-332C-4AEE-8E65-CD61B61BC51B}">
      <dsp:nvSpPr>
        <dsp:cNvPr id="0" name=""/>
        <dsp:cNvSpPr/>
      </dsp:nvSpPr>
      <dsp:spPr>
        <a:xfrm>
          <a:off x="3269700"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36665-AE5E-4BB6-B241-C877B57C570A}">
      <dsp:nvSpPr>
        <dsp:cNvPr id="0" name=""/>
        <dsp:cNvSpPr/>
      </dsp:nvSpPr>
      <dsp:spPr>
        <a:xfrm>
          <a:off x="3304615"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3310459" y="2454897"/>
        <a:ext cx="302547" cy="187851"/>
      </dsp:txXfrm>
    </dsp:sp>
    <dsp:sp modelId="{29E1D9C2-8B1C-4656-B240-48C53D5BAF34}">
      <dsp:nvSpPr>
        <dsp:cNvPr id="0" name=""/>
        <dsp:cNvSpPr/>
      </dsp:nvSpPr>
      <dsp:spPr>
        <a:xfrm>
          <a:off x="3653766"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2265A-C504-4333-8926-B039B1EDC28A}">
      <dsp:nvSpPr>
        <dsp:cNvPr id="0" name=""/>
        <dsp:cNvSpPr/>
      </dsp:nvSpPr>
      <dsp:spPr>
        <a:xfrm>
          <a:off x="3688681"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3694525" y="2454897"/>
        <a:ext cx="302547" cy="187851"/>
      </dsp:txXfrm>
    </dsp:sp>
    <dsp:sp modelId="{81158D75-1835-48C6-BDAE-53278E06E1D9}">
      <dsp:nvSpPr>
        <dsp:cNvPr id="0" name=""/>
        <dsp:cNvSpPr/>
      </dsp:nvSpPr>
      <dsp:spPr>
        <a:xfrm>
          <a:off x="4037832"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97738-8011-4615-9CC0-4337C441C15C}">
      <dsp:nvSpPr>
        <dsp:cNvPr id="0" name=""/>
        <dsp:cNvSpPr/>
      </dsp:nvSpPr>
      <dsp:spPr>
        <a:xfrm>
          <a:off x="4072747" y="2449053"/>
          <a:ext cx="314235" cy="199539"/>
        </a:xfrm>
        <a:prstGeom prst="roundRect">
          <a:avLst>
            <a:gd name="adj" fmla="val 10000"/>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4078591" y="2454897"/>
        <a:ext cx="302547" cy="187851"/>
      </dsp:txXfrm>
    </dsp:sp>
    <dsp:sp modelId="{1F8670E1-909C-4737-9C4A-6DC801E1C55E}">
      <dsp:nvSpPr>
        <dsp:cNvPr id="0" name=""/>
        <dsp:cNvSpPr/>
      </dsp:nvSpPr>
      <dsp:spPr>
        <a:xfrm>
          <a:off x="5382062" y="183402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FD5AD-1380-49C8-AFB1-C964473E4A6D}">
      <dsp:nvSpPr>
        <dsp:cNvPr id="0" name=""/>
        <dsp:cNvSpPr/>
      </dsp:nvSpPr>
      <dsp:spPr>
        <a:xfrm>
          <a:off x="5416977" y="186719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Patrol – Lt.</a:t>
          </a:r>
        </a:p>
      </dsp:txBody>
      <dsp:txXfrm>
        <a:off x="5422821" y="1873037"/>
        <a:ext cx="302547" cy="187851"/>
      </dsp:txXfrm>
    </dsp:sp>
    <dsp:sp modelId="{DF4B257A-D7EA-41A2-83A8-4A439A2EA197}">
      <dsp:nvSpPr>
        <dsp:cNvPr id="0" name=""/>
        <dsp:cNvSpPr/>
      </dsp:nvSpPr>
      <dsp:spPr>
        <a:xfrm>
          <a:off x="5382062" y="212495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AF5CC-FED0-4215-AFF1-DD655CAB7CF3}">
      <dsp:nvSpPr>
        <dsp:cNvPr id="0" name=""/>
        <dsp:cNvSpPr/>
      </dsp:nvSpPr>
      <dsp:spPr>
        <a:xfrm>
          <a:off x="5416977" y="215812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Patrol – Sgt.</a:t>
          </a:r>
        </a:p>
      </dsp:txBody>
      <dsp:txXfrm>
        <a:off x="5422821" y="2163967"/>
        <a:ext cx="302547" cy="187851"/>
      </dsp:txXfrm>
    </dsp:sp>
    <dsp:sp modelId="{8DD75005-F757-4B81-9458-377188A83ED4}">
      <dsp:nvSpPr>
        <dsp:cNvPr id="0" name=""/>
        <dsp:cNvSpPr/>
      </dsp:nvSpPr>
      <dsp:spPr>
        <a:xfrm>
          <a:off x="4421898"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EAB7A-690E-4612-9DFE-2D34E8F179C2}">
      <dsp:nvSpPr>
        <dsp:cNvPr id="0" name=""/>
        <dsp:cNvSpPr/>
      </dsp:nvSpPr>
      <dsp:spPr>
        <a:xfrm>
          <a:off x="4456813"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4462657" y="2454897"/>
        <a:ext cx="302547" cy="187851"/>
      </dsp:txXfrm>
    </dsp:sp>
    <dsp:sp modelId="{BF1E7F5F-8554-472E-90B0-245A43FB9C3F}">
      <dsp:nvSpPr>
        <dsp:cNvPr id="0" name=""/>
        <dsp:cNvSpPr/>
      </dsp:nvSpPr>
      <dsp:spPr>
        <a:xfrm>
          <a:off x="4805963"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6DCF5-B3B6-4A25-8EB6-3DDD61709FC0}">
      <dsp:nvSpPr>
        <dsp:cNvPr id="0" name=""/>
        <dsp:cNvSpPr/>
      </dsp:nvSpPr>
      <dsp:spPr>
        <a:xfrm>
          <a:off x="4840878"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4846722" y="2454897"/>
        <a:ext cx="302547" cy="187851"/>
      </dsp:txXfrm>
    </dsp:sp>
    <dsp:sp modelId="{A67EA119-FF17-43FC-BE6C-1478D57268E9}">
      <dsp:nvSpPr>
        <dsp:cNvPr id="0" name=""/>
        <dsp:cNvSpPr/>
      </dsp:nvSpPr>
      <dsp:spPr>
        <a:xfrm>
          <a:off x="5190029"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EC753A-79F4-472F-AE70-9451535CEE60}">
      <dsp:nvSpPr>
        <dsp:cNvPr id="0" name=""/>
        <dsp:cNvSpPr/>
      </dsp:nvSpPr>
      <dsp:spPr>
        <a:xfrm>
          <a:off x="5224944"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5230788" y="2454897"/>
        <a:ext cx="302547" cy="187851"/>
      </dsp:txXfrm>
    </dsp:sp>
    <dsp:sp modelId="{778E5EAF-5E23-4993-8ADA-593FF69C5DC6}">
      <dsp:nvSpPr>
        <dsp:cNvPr id="0" name=""/>
        <dsp:cNvSpPr/>
      </dsp:nvSpPr>
      <dsp:spPr>
        <a:xfrm>
          <a:off x="5574095"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F292FC-FCCB-46CE-B8D3-4158EBFAB773}">
      <dsp:nvSpPr>
        <dsp:cNvPr id="0" name=""/>
        <dsp:cNvSpPr/>
      </dsp:nvSpPr>
      <dsp:spPr>
        <a:xfrm>
          <a:off x="5609010"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5614854" y="2454897"/>
        <a:ext cx="302547" cy="187851"/>
      </dsp:txXfrm>
    </dsp:sp>
    <dsp:sp modelId="{C4E61C35-36F4-456A-82DC-BE831164FF5C}">
      <dsp:nvSpPr>
        <dsp:cNvPr id="0" name=""/>
        <dsp:cNvSpPr/>
      </dsp:nvSpPr>
      <dsp:spPr>
        <a:xfrm>
          <a:off x="5958161"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B2A52-4336-4C0B-8F0D-D90D22C5DFD5}">
      <dsp:nvSpPr>
        <dsp:cNvPr id="0" name=""/>
        <dsp:cNvSpPr/>
      </dsp:nvSpPr>
      <dsp:spPr>
        <a:xfrm>
          <a:off x="5993076"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5998920" y="2454897"/>
        <a:ext cx="302547" cy="187851"/>
      </dsp:txXfrm>
    </dsp:sp>
    <dsp:sp modelId="{9F38BBC2-0B06-4887-AD7F-DBBCDD220A29}">
      <dsp:nvSpPr>
        <dsp:cNvPr id="0" name=""/>
        <dsp:cNvSpPr/>
      </dsp:nvSpPr>
      <dsp:spPr>
        <a:xfrm>
          <a:off x="6342227"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C451D5-B885-4669-A778-16BBEBA2C2BF}">
      <dsp:nvSpPr>
        <dsp:cNvPr id="0" name=""/>
        <dsp:cNvSpPr/>
      </dsp:nvSpPr>
      <dsp:spPr>
        <a:xfrm>
          <a:off x="6377142" y="2449053"/>
          <a:ext cx="314235" cy="199539"/>
        </a:xfrm>
        <a:prstGeom prst="roundRect">
          <a:avLst>
            <a:gd name="adj" fmla="val 10000"/>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6382986" y="2454897"/>
        <a:ext cx="302547" cy="187851"/>
      </dsp:txXfrm>
    </dsp:sp>
    <dsp:sp modelId="{F0153B08-346E-4495-9536-9406374FB32A}">
      <dsp:nvSpPr>
        <dsp:cNvPr id="0" name=""/>
        <dsp:cNvSpPr/>
      </dsp:nvSpPr>
      <dsp:spPr>
        <a:xfrm>
          <a:off x="7686457" y="183402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47B43B-92F1-425E-BB8A-B714C2E6B5FD}">
      <dsp:nvSpPr>
        <dsp:cNvPr id="0" name=""/>
        <dsp:cNvSpPr/>
      </dsp:nvSpPr>
      <dsp:spPr>
        <a:xfrm>
          <a:off x="7721372" y="186719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Patrol – Lt.</a:t>
          </a:r>
        </a:p>
      </dsp:txBody>
      <dsp:txXfrm>
        <a:off x="7727216" y="1873037"/>
        <a:ext cx="302547" cy="187851"/>
      </dsp:txXfrm>
    </dsp:sp>
    <dsp:sp modelId="{B512C893-0108-4773-8223-7278C53383A4}">
      <dsp:nvSpPr>
        <dsp:cNvPr id="0" name=""/>
        <dsp:cNvSpPr/>
      </dsp:nvSpPr>
      <dsp:spPr>
        <a:xfrm>
          <a:off x="7686457" y="212495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5D643B-CCF8-45AF-9C7F-679C9B3808E9}">
      <dsp:nvSpPr>
        <dsp:cNvPr id="0" name=""/>
        <dsp:cNvSpPr/>
      </dsp:nvSpPr>
      <dsp:spPr>
        <a:xfrm>
          <a:off x="7721372" y="215812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Patrol – Sgt.</a:t>
          </a:r>
        </a:p>
      </dsp:txBody>
      <dsp:txXfrm>
        <a:off x="7727216" y="2163967"/>
        <a:ext cx="302547" cy="187851"/>
      </dsp:txXfrm>
    </dsp:sp>
    <dsp:sp modelId="{108901C6-7E64-472D-B336-A06989A6333D}">
      <dsp:nvSpPr>
        <dsp:cNvPr id="0" name=""/>
        <dsp:cNvSpPr/>
      </dsp:nvSpPr>
      <dsp:spPr>
        <a:xfrm>
          <a:off x="6726293"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C9731-B8A5-47F3-A340-7F91A3F37588}">
      <dsp:nvSpPr>
        <dsp:cNvPr id="0" name=""/>
        <dsp:cNvSpPr/>
      </dsp:nvSpPr>
      <dsp:spPr>
        <a:xfrm>
          <a:off x="6761208"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6767052" y="2454897"/>
        <a:ext cx="302547" cy="187851"/>
      </dsp:txXfrm>
    </dsp:sp>
    <dsp:sp modelId="{C896D537-D590-42C0-B592-3109841545BA}">
      <dsp:nvSpPr>
        <dsp:cNvPr id="0" name=""/>
        <dsp:cNvSpPr/>
      </dsp:nvSpPr>
      <dsp:spPr>
        <a:xfrm>
          <a:off x="7110358"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6C467-BAF6-41CD-995D-AB3C8F2F0498}">
      <dsp:nvSpPr>
        <dsp:cNvPr id="0" name=""/>
        <dsp:cNvSpPr/>
      </dsp:nvSpPr>
      <dsp:spPr>
        <a:xfrm>
          <a:off x="7145274"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7151118" y="2454897"/>
        <a:ext cx="302547" cy="187851"/>
      </dsp:txXfrm>
    </dsp:sp>
    <dsp:sp modelId="{00744D18-4E63-4ECE-8DAA-A4D3C559A476}">
      <dsp:nvSpPr>
        <dsp:cNvPr id="0" name=""/>
        <dsp:cNvSpPr/>
      </dsp:nvSpPr>
      <dsp:spPr>
        <a:xfrm>
          <a:off x="7494424"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9EAD0-4561-4579-BA99-DF6AC04792AA}">
      <dsp:nvSpPr>
        <dsp:cNvPr id="0" name=""/>
        <dsp:cNvSpPr/>
      </dsp:nvSpPr>
      <dsp:spPr>
        <a:xfrm>
          <a:off x="7529339"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7535183" y="2454897"/>
        <a:ext cx="302547" cy="187851"/>
      </dsp:txXfrm>
    </dsp:sp>
    <dsp:sp modelId="{3D52A5F9-6F6B-4910-B0BB-3B61197D09F1}">
      <dsp:nvSpPr>
        <dsp:cNvPr id="0" name=""/>
        <dsp:cNvSpPr/>
      </dsp:nvSpPr>
      <dsp:spPr>
        <a:xfrm>
          <a:off x="7878490"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473CD-3BD8-4F58-B1B9-686BA6E77C53}">
      <dsp:nvSpPr>
        <dsp:cNvPr id="0" name=""/>
        <dsp:cNvSpPr/>
      </dsp:nvSpPr>
      <dsp:spPr>
        <a:xfrm>
          <a:off x="7913405"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7919249" y="2454897"/>
        <a:ext cx="302547" cy="187851"/>
      </dsp:txXfrm>
    </dsp:sp>
    <dsp:sp modelId="{A3BF9EEE-ECD2-4F29-AA4B-B8E8E2308FD5}">
      <dsp:nvSpPr>
        <dsp:cNvPr id="0" name=""/>
        <dsp:cNvSpPr/>
      </dsp:nvSpPr>
      <dsp:spPr>
        <a:xfrm>
          <a:off x="8262556"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78696-9C02-4A7F-B8EF-D01A591A63A9}">
      <dsp:nvSpPr>
        <dsp:cNvPr id="0" name=""/>
        <dsp:cNvSpPr/>
      </dsp:nvSpPr>
      <dsp:spPr>
        <a:xfrm>
          <a:off x="8297471"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8303315" y="2454897"/>
        <a:ext cx="302547" cy="187851"/>
      </dsp:txXfrm>
    </dsp:sp>
    <dsp:sp modelId="{EA652537-9761-4EAF-87E1-81DC325FC4C4}">
      <dsp:nvSpPr>
        <dsp:cNvPr id="0" name=""/>
        <dsp:cNvSpPr/>
      </dsp:nvSpPr>
      <dsp:spPr>
        <a:xfrm>
          <a:off x="8646622"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D4234-EB65-4520-82CC-D8D2087010CF}">
      <dsp:nvSpPr>
        <dsp:cNvPr id="0" name=""/>
        <dsp:cNvSpPr/>
      </dsp:nvSpPr>
      <dsp:spPr>
        <a:xfrm>
          <a:off x="8681537" y="2449053"/>
          <a:ext cx="314235" cy="199539"/>
        </a:xfrm>
        <a:prstGeom prst="roundRect">
          <a:avLst>
            <a:gd name="adj" fmla="val 10000"/>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8687381" y="2454897"/>
        <a:ext cx="302547" cy="187851"/>
      </dsp:txXfrm>
    </dsp:sp>
    <dsp:sp modelId="{59174C49-02F0-47AB-AA5D-82CDA432AF91}">
      <dsp:nvSpPr>
        <dsp:cNvPr id="0" name=""/>
        <dsp:cNvSpPr/>
      </dsp:nvSpPr>
      <dsp:spPr>
        <a:xfrm>
          <a:off x="9990852" y="183402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21A96A-F9A9-432F-B61F-8918FBB1F1C8}">
      <dsp:nvSpPr>
        <dsp:cNvPr id="0" name=""/>
        <dsp:cNvSpPr/>
      </dsp:nvSpPr>
      <dsp:spPr>
        <a:xfrm>
          <a:off x="10025767" y="186719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Patrol – Lt. </a:t>
          </a:r>
        </a:p>
      </dsp:txBody>
      <dsp:txXfrm>
        <a:off x="10031611" y="1873037"/>
        <a:ext cx="302547" cy="187851"/>
      </dsp:txXfrm>
    </dsp:sp>
    <dsp:sp modelId="{FB591AD1-ED67-4186-B48D-1C4C655CA3E1}">
      <dsp:nvSpPr>
        <dsp:cNvPr id="0" name=""/>
        <dsp:cNvSpPr/>
      </dsp:nvSpPr>
      <dsp:spPr>
        <a:xfrm>
          <a:off x="9990852" y="212495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8C69D-4572-40B0-819B-E154204B5887}">
      <dsp:nvSpPr>
        <dsp:cNvPr id="0" name=""/>
        <dsp:cNvSpPr/>
      </dsp:nvSpPr>
      <dsp:spPr>
        <a:xfrm>
          <a:off x="10025767" y="215812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Patrol – Sgt.</a:t>
          </a:r>
        </a:p>
      </dsp:txBody>
      <dsp:txXfrm>
        <a:off x="10031611" y="2163967"/>
        <a:ext cx="302547" cy="187851"/>
      </dsp:txXfrm>
    </dsp:sp>
    <dsp:sp modelId="{5693748F-9485-4991-9B9E-17DD4CB96C47}">
      <dsp:nvSpPr>
        <dsp:cNvPr id="0" name=""/>
        <dsp:cNvSpPr/>
      </dsp:nvSpPr>
      <dsp:spPr>
        <a:xfrm>
          <a:off x="9030688"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B8AC2B-692E-4F7E-A438-9CC70590EEF7}">
      <dsp:nvSpPr>
        <dsp:cNvPr id="0" name=""/>
        <dsp:cNvSpPr/>
      </dsp:nvSpPr>
      <dsp:spPr>
        <a:xfrm>
          <a:off x="9065603"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9071447" y="2454897"/>
        <a:ext cx="302547" cy="187851"/>
      </dsp:txXfrm>
    </dsp:sp>
    <dsp:sp modelId="{4BABBE57-E93C-43C6-ABF0-EE9D579BBF77}">
      <dsp:nvSpPr>
        <dsp:cNvPr id="0" name=""/>
        <dsp:cNvSpPr/>
      </dsp:nvSpPr>
      <dsp:spPr>
        <a:xfrm>
          <a:off x="9414754"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62302-4103-42FE-B304-BC5713E24C09}">
      <dsp:nvSpPr>
        <dsp:cNvPr id="0" name=""/>
        <dsp:cNvSpPr/>
      </dsp:nvSpPr>
      <dsp:spPr>
        <a:xfrm>
          <a:off x="9449669"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9455513" y="2454897"/>
        <a:ext cx="302547" cy="187851"/>
      </dsp:txXfrm>
    </dsp:sp>
    <dsp:sp modelId="{95C6B4D7-AB07-4BD2-ACB2-8E5AC879099E}">
      <dsp:nvSpPr>
        <dsp:cNvPr id="0" name=""/>
        <dsp:cNvSpPr/>
      </dsp:nvSpPr>
      <dsp:spPr>
        <a:xfrm>
          <a:off x="9798819"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5D26A-DF7C-4952-969E-2DEA672A4F0B}">
      <dsp:nvSpPr>
        <dsp:cNvPr id="0" name=""/>
        <dsp:cNvSpPr/>
      </dsp:nvSpPr>
      <dsp:spPr>
        <a:xfrm>
          <a:off x="9833735"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9839579" y="2454897"/>
        <a:ext cx="302547" cy="187851"/>
      </dsp:txXfrm>
    </dsp:sp>
    <dsp:sp modelId="{39C6A29D-9DB9-4D84-978D-2D260570CD0D}">
      <dsp:nvSpPr>
        <dsp:cNvPr id="0" name=""/>
        <dsp:cNvSpPr/>
      </dsp:nvSpPr>
      <dsp:spPr>
        <a:xfrm>
          <a:off x="10182885"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BFCB1-4AC9-4388-B5BB-A6D0AECD89C4}">
      <dsp:nvSpPr>
        <dsp:cNvPr id="0" name=""/>
        <dsp:cNvSpPr/>
      </dsp:nvSpPr>
      <dsp:spPr>
        <a:xfrm>
          <a:off x="10217800"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10223644" y="2454897"/>
        <a:ext cx="302547" cy="187851"/>
      </dsp:txXfrm>
    </dsp:sp>
    <dsp:sp modelId="{A2E39674-644D-4D7B-B14F-42E7CE8529E4}">
      <dsp:nvSpPr>
        <dsp:cNvPr id="0" name=""/>
        <dsp:cNvSpPr/>
      </dsp:nvSpPr>
      <dsp:spPr>
        <a:xfrm>
          <a:off x="10566951"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35773-1042-4488-97BF-FCC22F7E84C2}">
      <dsp:nvSpPr>
        <dsp:cNvPr id="0" name=""/>
        <dsp:cNvSpPr/>
      </dsp:nvSpPr>
      <dsp:spPr>
        <a:xfrm>
          <a:off x="10601866"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10607710" y="2454897"/>
        <a:ext cx="302547" cy="187851"/>
      </dsp:txXfrm>
    </dsp:sp>
    <dsp:sp modelId="{0BE3D818-AA89-4E21-BC04-82BB4664ADE1}">
      <dsp:nvSpPr>
        <dsp:cNvPr id="0" name=""/>
        <dsp:cNvSpPr/>
      </dsp:nvSpPr>
      <dsp:spPr>
        <a:xfrm>
          <a:off x="10951017" y="241588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60AC3-AC39-4361-A326-8236290F2A1B}">
      <dsp:nvSpPr>
        <dsp:cNvPr id="0" name=""/>
        <dsp:cNvSpPr/>
      </dsp:nvSpPr>
      <dsp:spPr>
        <a:xfrm>
          <a:off x="10985932" y="244905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Officer</a:t>
          </a:r>
        </a:p>
      </dsp:txBody>
      <dsp:txXfrm>
        <a:off x="10991776" y="2454897"/>
        <a:ext cx="302547" cy="187851"/>
      </dsp:txXfrm>
    </dsp:sp>
    <dsp:sp modelId="{6FB718F2-0F4E-44D8-9303-62E6F6594497}">
      <dsp:nvSpPr>
        <dsp:cNvPr id="0" name=""/>
        <dsp:cNvSpPr/>
      </dsp:nvSpPr>
      <dsp:spPr>
        <a:xfrm>
          <a:off x="10374918" y="183402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19ACB-2D7D-41C1-AAEC-0A93D02C6D99}">
      <dsp:nvSpPr>
        <dsp:cNvPr id="0" name=""/>
        <dsp:cNvSpPr/>
      </dsp:nvSpPr>
      <dsp:spPr>
        <a:xfrm>
          <a:off x="10409833" y="186719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Dispatchers</a:t>
          </a:r>
        </a:p>
      </dsp:txBody>
      <dsp:txXfrm>
        <a:off x="10415677" y="1873037"/>
        <a:ext cx="302547" cy="187851"/>
      </dsp:txXfrm>
    </dsp:sp>
    <dsp:sp modelId="{086589DF-CC75-46F5-A975-A392E58FC7B6}">
      <dsp:nvSpPr>
        <dsp:cNvPr id="0" name=""/>
        <dsp:cNvSpPr/>
      </dsp:nvSpPr>
      <dsp:spPr>
        <a:xfrm>
          <a:off x="10374918" y="2124954"/>
          <a:ext cx="314235" cy="199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063734-4470-4771-83F0-5775BCEC5148}">
      <dsp:nvSpPr>
        <dsp:cNvPr id="0" name=""/>
        <dsp:cNvSpPr/>
      </dsp:nvSpPr>
      <dsp:spPr>
        <a:xfrm>
          <a:off x="10409833" y="2158123"/>
          <a:ext cx="314235" cy="19953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rgbClr val="000000"/>
              </a:solidFill>
            </a:rPr>
            <a:t>Dispatchers 3 FT, 2 PT</a:t>
          </a:r>
        </a:p>
      </dsp:txBody>
      <dsp:txXfrm>
        <a:off x="10415677" y="2163967"/>
        <a:ext cx="302547" cy="1878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E9C27-FFF9-4B33-AF16-42C21D20135D}">
      <dsp:nvSpPr>
        <dsp:cNvPr id="0" name=""/>
        <dsp:cNvSpPr/>
      </dsp:nvSpPr>
      <dsp:spPr>
        <a:xfrm>
          <a:off x="10169226" y="2119673"/>
          <a:ext cx="943895" cy="149736"/>
        </a:xfrm>
        <a:custGeom>
          <a:avLst/>
          <a:gdLst/>
          <a:ahLst/>
          <a:cxnLst/>
          <a:rect l="0" t="0" r="0" b="0"/>
          <a:pathLst>
            <a:path>
              <a:moveTo>
                <a:pt x="0" y="0"/>
              </a:moveTo>
              <a:lnTo>
                <a:pt x="0" y="102040"/>
              </a:lnTo>
              <a:lnTo>
                <a:pt x="943895" y="102040"/>
              </a:lnTo>
              <a:lnTo>
                <a:pt x="943895"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A20A0D-C60F-4067-B071-0BD5D95E66F3}">
      <dsp:nvSpPr>
        <dsp:cNvPr id="0" name=""/>
        <dsp:cNvSpPr/>
      </dsp:nvSpPr>
      <dsp:spPr>
        <a:xfrm>
          <a:off x="10169226" y="2119673"/>
          <a:ext cx="314631" cy="149736"/>
        </a:xfrm>
        <a:custGeom>
          <a:avLst/>
          <a:gdLst/>
          <a:ahLst/>
          <a:cxnLst/>
          <a:rect l="0" t="0" r="0" b="0"/>
          <a:pathLst>
            <a:path>
              <a:moveTo>
                <a:pt x="0" y="0"/>
              </a:moveTo>
              <a:lnTo>
                <a:pt x="0" y="102040"/>
              </a:lnTo>
              <a:lnTo>
                <a:pt x="314631" y="102040"/>
              </a:lnTo>
              <a:lnTo>
                <a:pt x="314631"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232FA9-D932-48F9-BE30-638D9BA75F7D}">
      <dsp:nvSpPr>
        <dsp:cNvPr id="0" name=""/>
        <dsp:cNvSpPr/>
      </dsp:nvSpPr>
      <dsp:spPr>
        <a:xfrm>
          <a:off x="9854594" y="2119673"/>
          <a:ext cx="314631" cy="149736"/>
        </a:xfrm>
        <a:custGeom>
          <a:avLst/>
          <a:gdLst/>
          <a:ahLst/>
          <a:cxnLst/>
          <a:rect l="0" t="0" r="0" b="0"/>
          <a:pathLst>
            <a:path>
              <a:moveTo>
                <a:pt x="314631" y="0"/>
              </a:moveTo>
              <a:lnTo>
                <a:pt x="314631" y="102040"/>
              </a:lnTo>
              <a:lnTo>
                <a:pt x="0" y="102040"/>
              </a:lnTo>
              <a:lnTo>
                <a:pt x="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DEE47A-920F-4D87-9FC2-A2E3460FE292}">
      <dsp:nvSpPr>
        <dsp:cNvPr id="0" name=""/>
        <dsp:cNvSpPr/>
      </dsp:nvSpPr>
      <dsp:spPr>
        <a:xfrm>
          <a:off x="9225330" y="2119673"/>
          <a:ext cx="943895" cy="149736"/>
        </a:xfrm>
        <a:custGeom>
          <a:avLst/>
          <a:gdLst/>
          <a:ahLst/>
          <a:cxnLst/>
          <a:rect l="0" t="0" r="0" b="0"/>
          <a:pathLst>
            <a:path>
              <a:moveTo>
                <a:pt x="943895" y="0"/>
              </a:moveTo>
              <a:lnTo>
                <a:pt x="943895" y="102040"/>
              </a:lnTo>
              <a:lnTo>
                <a:pt x="0" y="102040"/>
              </a:lnTo>
              <a:lnTo>
                <a:pt x="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468637-0815-43AE-864C-7A48D76F2DD4}">
      <dsp:nvSpPr>
        <dsp:cNvPr id="0" name=""/>
        <dsp:cNvSpPr/>
      </dsp:nvSpPr>
      <dsp:spPr>
        <a:xfrm>
          <a:off x="10123506" y="1643005"/>
          <a:ext cx="91440" cy="149736"/>
        </a:xfrm>
        <a:custGeom>
          <a:avLst/>
          <a:gdLst/>
          <a:ahLst/>
          <a:cxnLst/>
          <a:rect l="0" t="0" r="0" b="0"/>
          <a:pathLst>
            <a:path>
              <a:moveTo>
                <a:pt x="45720" y="0"/>
              </a:moveTo>
              <a:lnTo>
                <a:pt x="4572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93B46A-FDD5-465E-BB33-42C81F543E5B}">
      <dsp:nvSpPr>
        <dsp:cNvPr id="0" name=""/>
        <dsp:cNvSpPr/>
      </dsp:nvSpPr>
      <dsp:spPr>
        <a:xfrm>
          <a:off x="5882704" y="1166338"/>
          <a:ext cx="4286522" cy="149736"/>
        </a:xfrm>
        <a:custGeom>
          <a:avLst/>
          <a:gdLst/>
          <a:ahLst/>
          <a:cxnLst/>
          <a:rect l="0" t="0" r="0" b="0"/>
          <a:pathLst>
            <a:path>
              <a:moveTo>
                <a:pt x="0" y="0"/>
              </a:moveTo>
              <a:lnTo>
                <a:pt x="0" y="102040"/>
              </a:lnTo>
              <a:lnTo>
                <a:pt x="4286522" y="102040"/>
              </a:lnTo>
              <a:lnTo>
                <a:pt x="4286522" y="149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084005-5C7F-4181-8274-3750131FAF32}">
      <dsp:nvSpPr>
        <dsp:cNvPr id="0" name=""/>
        <dsp:cNvSpPr/>
      </dsp:nvSpPr>
      <dsp:spPr>
        <a:xfrm>
          <a:off x="7337538" y="2119673"/>
          <a:ext cx="1258527" cy="149736"/>
        </a:xfrm>
        <a:custGeom>
          <a:avLst/>
          <a:gdLst/>
          <a:ahLst/>
          <a:cxnLst/>
          <a:rect l="0" t="0" r="0" b="0"/>
          <a:pathLst>
            <a:path>
              <a:moveTo>
                <a:pt x="0" y="0"/>
              </a:moveTo>
              <a:lnTo>
                <a:pt x="0" y="102040"/>
              </a:lnTo>
              <a:lnTo>
                <a:pt x="1258527" y="102040"/>
              </a:lnTo>
              <a:lnTo>
                <a:pt x="1258527"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D68E92-1BA3-4BF2-AB8B-F4B8251F6AF7}">
      <dsp:nvSpPr>
        <dsp:cNvPr id="0" name=""/>
        <dsp:cNvSpPr/>
      </dsp:nvSpPr>
      <dsp:spPr>
        <a:xfrm>
          <a:off x="7337538" y="2119673"/>
          <a:ext cx="629263" cy="149736"/>
        </a:xfrm>
        <a:custGeom>
          <a:avLst/>
          <a:gdLst/>
          <a:ahLst/>
          <a:cxnLst/>
          <a:rect l="0" t="0" r="0" b="0"/>
          <a:pathLst>
            <a:path>
              <a:moveTo>
                <a:pt x="0" y="0"/>
              </a:moveTo>
              <a:lnTo>
                <a:pt x="0" y="102040"/>
              </a:lnTo>
              <a:lnTo>
                <a:pt x="629263" y="102040"/>
              </a:lnTo>
              <a:lnTo>
                <a:pt x="629263"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971646-6AA1-4618-9F2C-DF0BDF14531E}">
      <dsp:nvSpPr>
        <dsp:cNvPr id="0" name=""/>
        <dsp:cNvSpPr/>
      </dsp:nvSpPr>
      <dsp:spPr>
        <a:xfrm>
          <a:off x="7291818" y="2119673"/>
          <a:ext cx="91440" cy="149736"/>
        </a:xfrm>
        <a:custGeom>
          <a:avLst/>
          <a:gdLst/>
          <a:ahLst/>
          <a:cxnLst/>
          <a:rect l="0" t="0" r="0" b="0"/>
          <a:pathLst>
            <a:path>
              <a:moveTo>
                <a:pt x="45720" y="0"/>
              </a:moveTo>
              <a:lnTo>
                <a:pt x="4572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2473BD-45B0-4888-BA34-5A336F214C7E}">
      <dsp:nvSpPr>
        <dsp:cNvPr id="0" name=""/>
        <dsp:cNvSpPr/>
      </dsp:nvSpPr>
      <dsp:spPr>
        <a:xfrm>
          <a:off x="6708275" y="2119673"/>
          <a:ext cx="629263" cy="149736"/>
        </a:xfrm>
        <a:custGeom>
          <a:avLst/>
          <a:gdLst/>
          <a:ahLst/>
          <a:cxnLst/>
          <a:rect l="0" t="0" r="0" b="0"/>
          <a:pathLst>
            <a:path>
              <a:moveTo>
                <a:pt x="629263" y="0"/>
              </a:moveTo>
              <a:lnTo>
                <a:pt x="629263" y="102040"/>
              </a:lnTo>
              <a:lnTo>
                <a:pt x="0" y="102040"/>
              </a:lnTo>
              <a:lnTo>
                <a:pt x="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760730-F5E1-42AF-AD4D-B3E40ECE6189}">
      <dsp:nvSpPr>
        <dsp:cNvPr id="0" name=""/>
        <dsp:cNvSpPr/>
      </dsp:nvSpPr>
      <dsp:spPr>
        <a:xfrm>
          <a:off x="6079011" y="2119673"/>
          <a:ext cx="1258527" cy="149736"/>
        </a:xfrm>
        <a:custGeom>
          <a:avLst/>
          <a:gdLst/>
          <a:ahLst/>
          <a:cxnLst/>
          <a:rect l="0" t="0" r="0" b="0"/>
          <a:pathLst>
            <a:path>
              <a:moveTo>
                <a:pt x="1258527" y="0"/>
              </a:moveTo>
              <a:lnTo>
                <a:pt x="1258527" y="102040"/>
              </a:lnTo>
              <a:lnTo>
                <a:pt x="0" y="102040"/>
              </a:lnTo>
              <a:lnTo>
                <a:pt x="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BAAB6F-142C-4736-851E-093791A06EA3}">
      <dsp:nvSpPr>
        <dsp:cNvPr id="0" name=""/>
        <dsp:cNvSpPr/>
      </dsp:nvSpPr>
      <dsp:spPr>
        <a:xfrm>
          <a:off x="7291818" y="1643005"/>
          <a:ext cx="91440" cy="149736"/>
        </a:xfrm>
        <a:custGeom>
          <a:avLst/>
          <a:gdLst/>
          <a:ahLst/>
          <a:cxnLst/>
          <a:rect l="0" t="0" r="0" b="0"/>
          <a:pathLst>
            <a:path>
              <a:moveTo>
                <a:pt x="45720" y="0"/>
              </a:moveTo>
              <a:lnTo>
                <a:pt x="4572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028E2-6B0E-4246-A38A-013BAA8AB1F0}">
      <dsp:nvSpPr>
        <dsp:cNvPr id="0" name=""/>
        <dsp:cNvSpPr/>
      </dsp:nvSpPr>
      <dsp:spPr>
        <a:xfrm>
          <a:off x="5882704" y="1166338"/>
          <a:ext cx="1454834" cy="149736"/>
        </a:xfrm>
        <a:custGeom>
          <a:avLst/>
          <a:gdLst/>
          <a:ahLst/>
          <a:cxnLst/>
          <a:rect l="0" t="0" r="0" b="0"/>
          <a:pathLst>
            <a:path>
              <a:moveTo>
                <a:pt x="0" y="0"/>
              </a:moveTo>
              <a:lnTo>
                <a:pt x="0" y="102040"/>
              </a:lnTo>
              <a:lnTo>
                <a:pt x="1454834" y="102040"/>
              </a:lnTo>
              <a:lnTo>
                <a:pt x="1454834" y="149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7632FF-75B8-41B7-BE26-A04C4B060F24}">
      <dsp:nvSpPr>
        <dsp:cNvPr id="0" name=""/>
        <dsp:cNvSpPr/>
      </dsp:nvSpPr>
      <dsp:spPr>
        <a:xfrm>
          <a:off x="4505851" y="2119673"/>
          <a:ext cx="943895" cy="149736"/>
        </a:xfrm>
        <a:custGeom>
          <a:avLst/>
          <a:gdLst/>
          <a:ahLst/>
          <a:cxnLst/>
          <a:rect l="0" t="0" r="0" b="0"/>
          <a:pathLst>
            <a:path>
              <a:moveTo>
                <a:pt x="0" y="0"/>
              </a:moveTo>
              <a:lnTo>
                <a:pt x="0" y="102040"/>
              </a:lnTo>
              <a:lnTo>
                <a:pt x="943895" y="102040"/>
              </a:lnTo>
              <a:lnTo>
                <a:pt x="943895"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FC7D92-A0BA-4F8D-A769-EEEAC1C1B738}">
      <dsp:nvSpPr>
        <dsp:cNvPr id="0" name=""/>
        <dsp:cNvSpPr/>
      </dsp:nvSpPr>
      <dsp:spPr>
        <a:xfrm>
          <a:off x="4505851" y="2119673"/>
          <a:ext cx="314631" cy="149736"/>
        </a:xfrm>
        <a:custGeom>
          <a:avLst/>
          <a:gdLst/>
          <a:ahLst/>
          <a:cxnLst/>
          <a:rect l="0" t="0" r="0" b="0"/>
          <a:pathLst>
            <a:path>
              <a:moveTo>
                <a:pt x="0" y="0"/>
              </a:moveTo>
              <a:lnTo>
                <a:pt x="0" y="102040"/>
              </a:lnTo>
              <a:lnTo>
                <a:pt x="314631" y="102040"/>
              </a:lnTo>
              <a:lnTo>
                <a:pt x="314631"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184DEB-C380-471C-80C6-0E594AAEBFB8}">
      <dsp:nvSpPr>
        <dsp:cNvPr id="0" name=""/>
        <dsp:cNvSpPr/>
      </dsp:nvSpPr>
      <dsp:spPr>
        <a:xfrm>
          <a:off x="4191219" y="2119673"/>
          <a:ext cx="314631" cy="149736"/>
        </a:xfrm>
        <a:custGeom>
          <a:avLst/>
          <a:gdLst/>
          <a:ahLst/>
          <a:cxnLst/>
          <a:rect l="0" t="0" r="0" b="0"/>
          <a:pathLst>
            <a:path>
              <a:moveTo>
                <a:pt x="314631" y="0"/>
              </a:moveTo>
              <a:lnTo>
                <a:pt x="314631" y="102040"/>
              </a:lnTo>
              <a:lnTo>
                <a:pt x="0" y="102040"/>
              </a:lnTo>
              <a:lnTo>
                <a:pt x="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66F848-943F-45C9-BB1E-4296820858BA}">
      <dsp:nvSpPr>
        <dsp:cNvPr id="0" name=""/>
        <dsp:cNvSpPr/>
      </dsp:nvSpPr>
      <dsp:spPr>
        <a:xfrm>
          <a:off x="3561955" y="2119673"/>
          <a:ext cx="943895" cy="149736"/>
        </a:xfrm>
        <a:custGeom>
          <a:avLst/>
          <a:gdLst/>
          <a:ahLst/>
          <a:cxnLst/>
          <a:rect l="0" t="0" r="0" b="0"/>
          <a:pathLst>
            <a:path>
              <a:moveTo>
                <a:pt x="943895" y="0"/>
              </a:moveTo>
              <a:lnTo>
                <a:pt x="943895" y="102040"/>
              </a:lnTo>
              <a:lnTo>
                <a:pt x="0" y="102040"/>
              </a:lnTo>
              <a:lnTo>
                <a:pt x="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BCA6E-55A6-4861-8B9B-EC845E5D959E}">
      <dsp:nvSpPr>
        <dsp:cNvPr id="0" name=""/>
        <dsp:cNvSpPr/>
      </dsp:nvSpPr>
      <dsp:spPr>
        <a:xfrm>
          <a:off x="4460131" y="1643005"/>
          <a:ext cx="91440" cy="149736"/>
        </a:xfrm>
        <a:custGeom>
          <a:avLst/>
          <a:gdLst/>
          <a:ahLst/>
          <a:cxnLst/>
          <a:rect l="0" t="0" r="0" b="0"/>
          <a:pathLst>
            <a:path>
              <a:moveTo>
                <a:pt x="45720" y="0"/>
              </a:moveTo>
              <a:lnTo>
                <a:pt x="4572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23EE88-44DF-4118-847E-D1F83F7104FC}">
      <dsp:nvSpPr>
        <dsp:cNvPr id="0" name=""/>
        <dsp:cNvSpPr/>
      </dsp:nvSpPr>
      <dsp:spPr>
        <a:xfrm>
          <a:off x="4505851" y="1166338"/>
          <a:ext cx="1376852" cy="149736"/>
        </a:xfrm>
        <a:custGeom>
          <a:avLst/>
          <a:gdLst/>
          <a:ahLst/>
          <a:cxnLst/>
          <a:rect l="0" t="0" r="0" b="0"/>
          <a:pathLst>
            <a:path>
              <a:moveTo>
                <a:pt x="1376852" y="0"/>
              </a:moveTo>
              <a:lnTo>
                <a:pt x="1376852" y="102040"/>
              </a:lnTo>
              <a:lnTo>
                <a:pt x="0" y="102040"/>
              </a:lnTo>
              <a:lnTo>
                <a:pt x="0" y="149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DCBAF4-F51C-44BC-9F3C-EA31F1A26202}">
      <dsp:nvSpPr>
        <dsp:cNvPr id="0" name=""/>
        <dsp:cNvSpPr/>
      </dsp:nvSpPr>
      <dsp:spPr>
        <a:xfrm>
          <a:off x="1596181" y="2119673"/>
          <a:ext cx="1336509" cy="149736"/>
        </a:xfrm>
        <a:custGeom>
          <a:avLst/>
          <a:gdLst/>
          <a:ahLst/>
          <a:cxnLst/>
          <a:rect l="0" t="0" r="0" b="0"/>
          <a:pathLst>
            <a:path>
              <a:moveTo>
                <a:pt x="0" y="0"/>
              </a:moveTo>
              <a:lnTo>
                <a:pt x="0" y="102040"/>
              </a:lnTo>
              <a:lnTo>
                <a:pt x="1336509" y="102040"/>
              </a:lnTo>
              <a:lnTo>
                <a:pt x="1336509"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36AA0F-59E6-45F7-9E05-2FED529B188A}">
      <dsp:nvSpPr>
        <dsp:cNvPr id="0" name=""/>
        <dsp:cNvSpPr/>
      </dsp:nvSpPr>
      <dsp:spPr>
        <a:xfrm>
          <a:off x="1596181" y="2119673"/>
          <a:ext cx="629263" cy="149736"/>
        </a:xfrm>
        <a:custGeom>
          <a:avLst/>
          <a:gdLst/>
          <a:ahLst/>
          <a:cxnLst/>
          <a:rect l="0" t="0" r="0" b="0"/>
          <a:pathLst>
            <a:path>
              <a:moveTo>
                <a:pt x="0" y="0"/>
              </a:moveTo>
              <a:lnTo>
                <a:pt x="0" y="102040"/>
              </a:lnTo>
              <a:lnTo>
                <a:pt x="629263" y="102040"/>
              </a:lnTo>
              <a:lnTo>
                <a:pt x="629263"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1381FE-4E88-4E5B-98B4-78BE409CD037}">
      <dsp:nvSpPr>
        <dsp:cNvPr id="0" name=""/>
        <dsp:cNvSpPr/>
      </dsp:nvSpPr>
      <dsp:spPr>
        <a:xfrm>
          <a:off x="1472479" y="2119673"/>
          <a:ext cx="91440" cy="149736"/>
        </a:xfrm>
        <a:custGeom>
          <a:avLst/>
          <a:gdLst/>
          <a:ahLst/>
          <a:cxnLst/>
          <a:rect l="0" t="0" r="0" b="0"/>
          <a:pathLst>
            <a:path>
              <a:moveTo>
                <a:pt x="123702" y="0"/>
              </a:moveTo>
              <a:lnTo>
                <a:pt x="123702" y="102040"/>
              </a:lnTo>
              <a:lnTo>
                <a:pt x="45720" y="102040"/>
              </a:lnTo>
              <a:lnTo>
                <a:pt x="4572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03A24E-6547-4322-A785-4508976F2A0C}">
      <dsp:nvSpPr>
        <dsp:cNvPr id="0" name=""/>
        <dsp:cNvSpPr/>
      </dsp:nvSpPr>
      <dsp:spPr>
        <a:xfrm>
          <a:off x="888935" y="2119673"/>
          <a:ext cx="707246" cy="149736"/>
        </a:xfrm>
        <a:custGeom>
          <a:avLst/>
          <a:gdLst/>
          <a:ahLst/>
          <a:cxnLst/>
          <a:rect l="0" t="0" r="0" b="0"/>
          <a:pathLst>
            <a:path>
              <a:moveTo>
                <a:pt x="707246" y="0"/>
              </a:moveTo>
              <a:lnTo>
                <a:pt x="707246" y="102040"/>
              </a:lnTo>
              <a:lnTo>
                <a:pt x="0" y="102040"/>
              </a:lnTo>
              <a:lnTo>
                <a:pt x="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F0AE76-C24B-41CB-B630-DA9A6694B081}">
      <dsp:nvSpPr>
        <dsp:cNvPr id="0" name=""/>
        <dsp:cNvSpPr/>
      </dsp:nvSpPr>
      <dsp:spPr>
        <a:xfrm>
          <a:off x="259671" y="2119673"/>
          <a:ext cx="1336509" cy="149736"/>
        </a:xfrm>
        <a:custGeom>
          <a:avLst/>
          <a:gdLst/>
          <a:ahLst/>
          <a:cxnLst/>
          <a:rect l="0" t="0" r="0" b="0"/>
          <a:pathLst>
            <a:path>
              <a:moveTo>
                <a:pt x="1336509" y="0"/>
              </a:moveTo>
              <a:lnTo>
                <a:pt x="1336509" y="102040"/>
              </a:lnTo>
              <a:lnTo>
                <a:pt x="0" y="102040"/>
              </a:lnTo>
              <a:lnTo>
                <a:pt x="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653139-50EC-47B1-B422-570B312F3AD8}">
      <dsp:nvSpPr>
        <dsp:cNvPr id="0" name=""/>
        <dsp:cNvSpPr/>
      </dsp:nvSpPr>
      <dsp:spPr>
        <a:xfrm>
          <a:off x="1550461" y="1643005"/>
          <a:ext cx="91440" cy="149736"/>
        </a:xfrm>
        <a:custGeom>
          <a:avLst/>
          <a:gdLst/>
          <a:ahLst/>
          <a:cxnLst/>
          <a:rect l="0" t="0" r="0" b="0"/>
          <a:pathLst>
            <a:path>
              <a:moveTo>
                <a:pt x="45720" y="0"/>
              </a:moveTo>
              <a:lnTo>
                <a:pt x="45720" y="149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9FA12F-206A-47A0-BD8E-DD1A5E89025E}">
      <dsp:nvSpPr>
        <dsp:cNvPr id="0" name=""/>
        <dsp:cNvSpPr/>
      </dsp:nvSpPr>
      <dsp:spPr>
        <a:xfrm>
          <a:off x="1596181" y="1166338"/>
          <a:ext cx="4286522" cy="149736"/>
        </a:xfrm>
        <a:custGeom>
          <a:avLst/>
          <a:gdLst/>
          <a:ahLst/>
          <a:cxnLst/>
          <a:rect l="0" t="0" r="0" b="0"/>
          <a:pathLst>
            <a:path>
              <a:moveTo>
                <a:pt x="4286522" y="0"/>
              </a:moveTo>
              <a:lnTo>
                <a:pt x="4286522" y="102040"/>
              </a:lnTo>
              <a:lnTo>
                <a:pt x="0" y="102040"/>
              </a:lnTo>
              <a:lnTo>
                <a:pt x="0" y="149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6A4BD-CD28-461A-B86A-94847F6A51B5}">
      <dsp:nvSpPr>
        <dsp:cNvPr id="0" name=""/>
        <dsp:cNvSpPr/>
      </dsp:nvSpPr>
      <dsp:spPr>
        <a:xfrm>
          <a:off x="5625277" y="839406"/>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753A976-5B14-40C1-87FF-F0D357BBFB3F}">
      <dsp:nvSpPr>
        <dsp:cNvPr id="0" name=""/>
        <dsp:cNvSpPr/>
      </dsp:nvSpPr>
      <dsp:spPr>
        <a:xfrm>
          <a:off x="5682483" y="893752"/>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cs typeface="Arial" panose="020B0604020202020204" pitchFamily="34" charset="0"/>
            </a:rPr>
            <a:t>Chief Sullivan</a:t>
          </a:r>
        </a:p>
      </dsp:txBody>
      <dsp:txXfrm>
        <a:off x="5692058" y="903327"/>
        <a:ext cx="495702" cy="307781"/>
      </dsp:txXfrm>
    </dsp:sp>
    <dsp:sp modelId="{68B03942-1393-497B-98A1-F0F3B0CD32BF}">
      <dsp:nvSpPr>
        <dsp:cNvPr id="0" name=""/>
        <dsp:cNvSpPr/>
      </dsp:nvSpPr>
      <dsp:spPr>
        <a:xfrm>
          <a:off x="1338755" y="1316074"/>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40BD789-EAFC-4940-881C-A182BF3C91B5}">
      <dsp:nvSpPr>
        <dsp:cNvPr id="0" name=""/>
        <dsp:cNvSpPr/>
      </dsp:nvSpPr>
      <dsp:spPr>
        <a:xfrm>
          <a:off x="1395961" y="1370419"/>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Deputy Chief Denvir </a:t>
          </a:r>
        </a:p>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Tour 1</a:t>
          </a:r>
        </a:p>
      </dsp:txBody>
      <dsp:txXfrm>
        <a:off x="1405536" y="1379994"/>
        <a:ext cx="495702" cy="307781"/>
      </dsp:txXfrm>
    </dsp:sp>
    <dsp:sp modelId="{9B6D5BDF-369D-44AB-B534-C0EE5213ED32}">
      <dsp:nvSpPr>
        <dsp:cNvPr id="0" name=""/>
        <dsp:cNvSpPr/>
      </dsp:nvSpPr>
      <dsp:spPr>
        <a:xfrm>
          <a:off x="1338755" y="1792741"/>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17AFFBA-985F-4ED8-A87A-223B6F0EBE39}">
      <dsp:nvSpPr>
        <dsp:cNvPr id="0" name=""/>
        <dsp:cNvSpPr/>
      </dsp:nvSpPr>
      <dsp:spPr>
        <a:xfrm>
          <a:off x="1395961" y="1847087"/>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Captain Scheper</a:t>
          </a:r>
        </a:p>
      </dsp:txBody>
      <dsp:txXfrm>
        <a:off x="1405536" y="1856662"/>
        <a:ext cx="495702" cy="307781"/>
      </dsp:txXfrm>
    </dsp:sp>
    <dsp:sp modelId="{5A2D17E3-B03D-48F3-8DE0-6A5F8223398B}">
      <dsp:nvSpPr>
        <dsp:cNvPr id="0" name=""/>
        <dsp:cNvSpPr/>
      </dsp:nvSpPr>
      <dsp:spPr>
        <a:xfrm>
          <a:off x="2245"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5D21333-8BE6-4566-A123-943B03730606}">
      <dsp:nvSpPr>
        <dsp:cNvPr id="0" name=""/>
        <dsp:cNvSpPr/>
      </dsp:nvSpPr>
      <dsp:spPr>
        <a:xfrm>
          <a:off x="59451"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Delfino</a:t>
          </a:r>
        </a:p>
      </dsp:txBody>
      <dsp:txXfrm>
        <a:off x="69026" y="2333329"/>
        <a:ext cx="495702" cy="307781"/>
      </dsp:txXfrm>
    </dsp:sp>
    <dsp:sp modelId="{5D0EB9BE-F754-483E-88A6-B75A79C57CE9}">
      <dsp:nvSpPr>
        <dsp:cNvPr id="0" name=""/>
        <dsp:cNvSpPr/>
      </dsp:nvSpPr>
      <dsp:spPr>
        <a:xfrm>
          <a:off x="631509"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63CE75C-A33C-4E2E-9EDC-7982FCFE88D3}">
      <dsp:nvSpPr>
        <dsp:cNvPr id="0" name=""/>
        <dsp:cNvSpPr/>
      </dsp:nvSpPr>
      <dsp:spPr>
        <a:xfrm>
          <a:off x="688715"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err="1">
              <a:latin typeface="Century Gothic" panose="020B0502020202020204" pitchFamily="34" charset="0"/>
              <a:cs typeface="Arial" panose="020B0604020202020204" pitchFamily="34" charset="0"/>
            </a:rPr>
            <a:t>Polola</a:t>
          </a:r>
          <a:endParaRPr lang="en-US" sz="700" kern="1200" dirty="0">
            <a:latin typeface="Century Gothic" panose="020B0502020202020204" pitchFamily="34" charset="0"/>
            <a:cs typeface="Arial" panose="020B0604020202020204" pitchFamily="34" charset="0"/>
          </a:endParaRPr>
        </a:p>
      </dsp:txBody>
      <dsp:txXfrm>
        <a:off x="698290" y="2333329"/>
        <a:ext cx="495702" cy="307781"/>
      </dsp:txXfrm>
    </dsp:sp>
    <dsp:sp modelId="{A3553A8B-AF0C-4E9A-B227-C7A037091373}">
      <dsp:nvSpPr>
        <dsp:cNvPr id="0" name=""/>
        <dsp:cNvSpPr/>
      </dsp:nvSpPr>
      <dsp:spPr>
        <a:xfrm>
          <a:off x="1260773"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2C8D1E7-E21B-4A5B-91E9-82A174AAB94F}">
      <dsp:nvSpPr>
        <dsp:cNvPr id="0" name=""/>
        <dsp:cNvSpPr/>
      </dsp:nvSpPr>
      <dsp:spPr>
        <a:xfrm>
          <a:off x="1317979"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err="1">
              <a:latin typeface="Century Gothic" panose="020B0502020202020204" pitchFamily="34" charset="0"/>
              <a:cs typeface="Arial" panose="020B0604020202020204" pitchFamily="34" charset="0"/>
            </a:rPr>
            <a:t>Loeser</a:t>
          </a:r>
          <a:endParaRPr lang="en-US" sz="700" kern="1200" dirty="0">
            <a:latin typeface="Century Gothic" panose="020B0502020202020204" pitchFamily="34" charset="0"/>
            <a:cs typeface="Arial" panose="020B0604020202020204" pitchFamily="34" charset="0"/>
          </a:endParaRPr>
        </a:p>
      </dsp:txBody>
      <dsp:txXfrm>
        <a:off x="1327554" y="2333329"/>
        <a:ext cx="495702" cy="307781"/>
      </dsp:txXfrm>
    </dsp:sp>
    <dsp:sp modelId="{DEE696AB-CD49-4862-9ADC-E0EB71B6B5E5}">
      <dsp:nvSpPr>
        <dsp:cNvPr id="0" name=""/>
        <dsp:cNvSpPr/>
      </dsp:nvSpPr>
      <dsp:spPr>
        <a:xfrm>
          <a:off x="1890037" y="2269409"/>
          <a:ext cx="670816" cy="4029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0C3CD20-8631-45CC-810A-74A1DC61F82B}">
      <dsp:nvSpPr>
        <dsp:cNvPr id="0" name=""/>
        <dsp:cNvSpPr/>
      </dsp:nvSpPr>
      <dsp:spPr>
        <a:xfrm>
          <a:off x="1947243" y="2323754"/>
          <a:ext cx="670816" cy="4029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err="1">
              <a:latin typeface="Century Gothic" panose="020B0502020202020204" pitchFamily="34" charset="0"/>
              <a:cs typeface="Arial" panose="020B0604020202020204" pitchFamily="34" charset="0"/>
            </a:rPr>
            <a:t>Mannarino</a:t>
          </a:r>
          <a:endParaRPr lang="en-US" sz="700" kern="1200" dirty="0">
            <a:latin typeface="Century Gothic" panose="020B0502020202020204" pitchFamily="34" charset="0"/>
            <a:cs typeface="Arial" panose="020B0604020202020204" pitchFamily="34" charset="0"/>
          </a:endParaRPr>
        </a:p>
      </dsp:txBody>
      <dsp:txXfrm>
        <a:off x="1959046" y="2335557"/>
        <a:ext cx="647210" cy="379392"/>
      </dsp:txXfrm>
    </dsp:sp>
    <dsp:sp modelId="{96313DFF-F4DF-4614-AA56-061DD7FB7653}">
      <dsp:nvSpPr>
        <dsp:cNvPr id="0" name=""/>
        <dsp:cNvSpPr/>
      </dsp:nvSpPr>
      <dsp:spPr>
        <a:xfrm>
          <a:off x="2675265"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78DE03E-0D3C-48BC-8363-1AD6FDF6D808}">
      <dsp:nvSpPr>
        <dsp:cNvPr id="0" name=""/>
        <dsp:cNvSpPr/>
      </dsp:nvSpPr>
      <dsp:spPr>
        <a:xfrm>
          <a:off x="2732471"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err="1">
              <a:latin typeface="Century Gothic" panose="020B0502020202020204" pitchFamily="34" charset="0"/>
              <a:cs typeface="Arial" panose="020B0604020202020204" pitchFamily="34" charset="0"/>
            </a:rPr>
            <a:t>Halko</a:t>
          </a:r>
          <a:endParaRPr lang="en-US" sz="700" kern="1200" dirty="0">
            <a:latin typeface="Century Gothic" panose="020B0502020202020204" pitchFamily="34" charset="0"/>
            <a:cs typeface="Arial" panose="020B0604020202020204" pitchFamily="34" charset="0"/>
          </a:endParaRPr>
        </a:p>
      </dsp:txBody>
      <dsp:txXfrm>
        <a:off x="2742046" y="2333329"/>
        <a:ext cx="495702" cy="307781"/>
      </dsp:txXfrm>
    </dsp:sp>
    <dsp:sp modelId="{15C69C8A-42D1-426E-923F-DDE2AD511843}">
      <dsp:nvSpPr>
        <dsp:cNvPr id="0" name=""/>
        <dsp:cNvSpPr/>
      </dsp:nvSpPr>
      <dsp:spPr>
        <a:xfrm>
          <a:off x="4248425" y="1316074"/>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AD2106B-D0A6-4967-B25C-2BC632D5568E}">
      <dsp:nvSpPr>
        <dsp:cNvPr id="0" name=""/>
        <dsp:cNvSpPr/>
      </dsp:nvSpPr>
      <dsp:spPr>
        <a:xfrm>
          <a:off x="4305631" y="1370419"/>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Deputy Chief </a:t>
          </a:r>
          <a:r>
            <a:rPr lang="en-US" sz="700" kern="1200" dirty="0" err="1">
              <a:latin typeface="Century Gothic" panose="020B0502020202020204" pitchFamily="34" charset="0"/>
              <a:cs typeface="Arial" panose="020B0604020202020204" pitchFamily="34" charset="0"/>
            </a:rPr>
            <a:t>Commins</a:t>
          </a:r>
          <a:endParaRPr lang="en-US" sz="700" kern="1200" dirty="0">
            <a:latin typeface="Century Gothic" panose="020B0502020202020204" pitchFamily="34" charset="0"/>
            <a:cs typeface="Arial" panose="020B0604020202020204" pitchFamily="34" charset="0"/>
          </a:endParaRPr>
        </a:p>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Tour 2 </a:t>
          </a:r>
        </a:p>
      </dsp:txBody>
      <dsp:txXfrm>
        <a:off x="4315206" y="1379994"/>
        <a:ext cx="495702" cy="307781"/>
      </dsp:txXfrm>
    </dsp:sp>
    <dsp:sp modelId="{4835CBAF-1124-4235-8A0B-F3EEFD632CD0}">
      <dsp:nvSpPr>
        <dsp:cNvPr id="0" name=""/>
        <dsp:cNvSpPr/>
      </dsp:nvSpPr>
      <dsp:spPr>
        <a:xfrm>
          <a:off x="4248425" y="1792741"/>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AF9585F-7A01-4829-9042-4B4EB0FD3D25}">
      <dsp:nvSpPr>
        <dsp:cNvPr id="0" name=""/>
        <dsp:cNvSpPr/>
      </dsp:nvSpPr>
      <dsp:spPr>
        <a:xfrm>
          <a:off x="4305631" y="1847087"/>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Captains</a:t>
          </a:r>
        </a:p>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Anderson &amp;</a:t>
          </a:r>
        </a:p>
        <a:p>
          <a:pPr marL="0" lvl="0" indent="0" algn="ctr" defTabSz="311150">
            <a:lnSpc>
              <a:spcPct val="90000"/>
            </a:lnSpc>
            <a:spcBef>
              <a:spcPct val="0"/>
            </a:spcBef>
            <a:spcAft>
              <a:spcPct val="35000"/>
            </a:spcAft>
            <a:buNone/>
          </a:pPr>
          <a:r>
            <a:rPr lang="en-US" sz="700" kern="1200" dirty="0" err="1">
              <a:latin typeface="Century Gothic" panose="020B0502020202020204" pitchFamily="34" charset="0"/>
              <a:cs typeface="Arial" panose="020B0604020202020204" pitchFamily="34" charset="0"/>
            </a:rPr>
            <a:t>Pascuite</a:t>
          </a:r>
          <a:r>
            <a:rPr lang="en-US" sz="700" kern="1200" dirty="0">
              <a:latin typeface="Century Gothic" panose="020B0502020202020204" pitchFamily="34" charset="0"/>
              <a:cs typeface="Arial" panose="020B0604020202020204" pitchFamily="34" charset="0"/>
            </a:rPr>
            <a:t> </a:t>
          </a:r>
        </a:p>
      </dsp:txBody>
      <dsp:txXfrm>
        <a:off x="4315206" y="1856662"/>
        <a:ext cx="495702" cy="307781"/>
      </dsp:txXfrm>
    </dsp:sp>
    <dsp:sp modelId="{788864A3-595B-4A7C-B8A1-2B316BC0C512}">
      <dsp:nvSpPr>
        <dsp:cNvPr id="0" name=""/>
        <dsp:cNvSpPr/>
      </dsp:nvSpPr>
      <dsp:spPr>
        <a:xfrm>
          <a:off x="3304529"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89844C8-04B4-4491-978C-9BD14B09FDA9}">
      <dsp:nvSpPr>
        <dsp:cNvPr id="0" name=""/>
        <dsp:cNvSpPr/>
      </dsp:nvSpPr>
      <dsp:spPr>
        <a:xfrm>
          <a:off x="3361735"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err="1">
              <a:latin typeface="Century Gothic" panose="020B0502020202020204" pitchFamily="34" charset="0"/>
              <a:cs typeface="Arial" panose="020B0604020202020204" pitchFamily="34" charset="0"/>
            </a:rPr>
            <a:t>Bomensatt</a:t>
          </a:r>
          <a:endParaRPr lang="en-US" sz="700" kern="1200" dirty="0">
            <a:latin typeface="Century Gothic" panose="020B0502020202020204" pitchFamily="34" charset="0"/>
            <a:cs typeface="Arial" panose="020B0604020202020204" pitchFamily="34" charset="0"/>
          </a:endParaRPr>
        </a:p>
      </dsp:txBody>
      <dsp:txXfrm>
        <a:off x="3371310" y="2333329"/>
        <a:ext cx="495702" cy="307781"/>
      </dsp:txXfrm>
    </dsp:sp>
    <dsp:sp modelId="{1F6E63AD-DAA3-42C6-9283-D9B3B5A1F373}">
      <dsp:nvSpPr>
        <dsp:cNvPr id="0" name=""/>
        <dsp:cNvSpPr/>
      </dsp:nvSpPr>
      <dsp:spPr>
        <a:xfrm>
          <a:off x="3933793"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3AA26DB-5B18-454A-93AE-49C50A3FB3DF}">
      <dsp:nvSpPr>
        <dsp:cNvPr id="0" name=""/>
        <dsp:cNvSpPr/>
      </dsp:nvSpPr>
      <dsp:spPr>
        <a:xfrm>
          <a:off x="3990999"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Callaghan</a:t>
          </a:r>
        </a:p>
      </dsp:txBody>
      <dsp:txXfrm>
        <a:off x="4000574" y="2333329"/>
        <a:ext cx="495702" cy="307781"/>
      </dsp:txXfrm>
    </dsp:sp>
    <dsp:sp modelId="{37781DBF-81FD-4677-BAB4-C7920FF4A7C4}">
      <dsp:nvSpPr>
        <dsp:cNvPr id="0" name=""/>
        <dsp:cNvSpPr/>
      </dsp:nvSpPr>
      <dsp:spPr>
        <a:xfrm>
          <a:off x="4563057"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5365860-C794-4BFF-9877-3F2E2566B424}">
      <dsp:nvSpPr>
        <dsp:cNvPr id="0" name=""/>
        <dsp:cNvSpPr/>
      </dsp:nvSpPr>
      <dsp:spPr>
        <a:xfrm>
          <a:off x="4620262"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Temmerman</a:t>
          </a:r>
        </a:p>
      </dsp:txBody>
      <dsp:txXfrm>
        <a:off x="4629837" y="2333329"/>
        <a:ext cx="495702" cy="307781"/>
      </dsp:txXfrm>
    </dsp:sp>
    <dsp:sp modelId="{582EAB80-02E1-449E-B894-F81CD391398A}">
      <dsp:nvSpPr>
        <dsp:cNvPr id="0" name=""/>
        <dsp:cNvSpPr/>
      </dsp:nvSpPr>
      <dsp:spPr>
        <a:xfrm>
          <a:off x="5192321"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026A9DF-94B3-4080-A1C4-609B618F8154}">
      <dsp:nvSpPr>
        <dsp:cNvPr id="0" name=""/>
        <dsp:cNvSpPr/>
      </dsp:nvSpPr>
      <dsp:spPr>
        <a:xfrm>
          <a:off x="5249526"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Nieves</a:t>
          </a:r>
        </a:p>
      </dsp:txBody>
      <dsp:txXfrm>
        <a:off x="5259101" y="2333329"/>
        <a:ext cx="495702" cy="307781"/>
      </dsp:txXfrm>
    </dsp:sp>
    <dsp:sp modelId="{1F34C723-D022-40FB-8FF2-0BF70A6A2839}">
      <dsp:nvSpPr>
        <dsp:cNvPr id="0" name=""/>
        <dsp:cNvSpPr/>
      </dsp:nvSpPr>
      <dsp:spPr>
        <a:xfrm>
          <a:off x="7080112" y="1316074"/>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4D4FDD2-D5BC-49A3-90C5-1C5AAD8B89E9}">
      <dsp:nvSpPr>
        <dsp:cNvPr id="0" name=""/>
        <dsp:cNvSpPr/>
      </dsp:nvSpPr>
      <dsp:spPr>
        <a:xfrm>
          <a:off x="7137318" y="1370419"/>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Deputy Chief </a:t>
          </a:r>
          <a:r>
            <a:rPr lang="en-US" sz="700" kern="1200" dirty="0" err="1">
              <a:latin typeface="Century Gothic" panose="020B0502020202020204" pitchFamily="34" charset="0"/>
              <a:cs typeface="Arial" panose="020B0604020202020204" pitchFamily="34" charset="0"/>
            </a:rPr>
            <a:t>Klugel</a:t>
          </a:r>
          <a:endParaRPr lang="en-US" sz="700" kern="1200" dirty="0">
            <a:latin typeface="Century Gothic" panose="020B0502020202020204" pitchFamily="34" charset="0"/>
            <a:cs typeface="Arial" panose="020B0604020202020204" pitchFamily="34" charset="0"/>
          </a:endParaRPr>
        </a:p>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Tour 3</a:t>
          </a:r>
        </a:p>
      </dsp:txBody>
      <dsp:txXfrm>
        <a:off x="7146893" y="1379994"/>
        <a:ext cx="495702" cy="307781"/>
      </dsp:txXfrm>
    </dsp:sp>
    <dsp:sp modelId="{1B409814-F5AC-4FAD-982E-EB13A3EE7638}">
      <dsp:nvSpPr>
        <dsp:cNvPr id="0" name=""/>
        <dsp:cNvSpPr/>
      </dsp:nvSpPr>
      <dsp:spPr>
        <a:xfrm>
          <a:off x="7080112" y="1792741"/>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4E0E0C9-F6F8-4F5A-B183-73BB8BC24312}">
      <dsp:nvSpPr>
        <dsp:cNvPr id="0" name=""/>
        <dsp:cNvSpPr/>
      </dsp:nvSpPr>
      <dsp:spPr>
        <a:xfrm>
          <a:off x="7137318" y="1847087"/>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Captain</a:t>
          </a:r>
        </a:p>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Burke</a:t>
          </a:r>
        </a:p>
      </dsp:txBody>
      <dsp:txXfrm>
        <a:off x="7146893" y="1856662"/>
        <a:ext cx="495702" cy="307781"/>
      </dsp:txXfrm>
    </dsp:sp>
    <dsp:sp modelId="{857C72FA-4B15-49E3-BD23-4039755C34DE}">
      <dsp:nvSpPr>
        <dsp:cNvPr id="0" name=""/>
        <dsp:cNvSpPr/>
      </dsp:nvSpPr>
      <dsp:spPr>
        <a:xfrm>
          <a:off x="5821585"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BBED96E-812A-484D-AB20-E9E07E9F691D}">
      <dsp:nvSpPr>
        <dsp:cNvPr id="0" name=""/>
        <dsp:cNvSpPr/>
      </dsp:nvSpPr>
      <dsp:spPr>
        <a:xfrm>
          <a:off x="5878790"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Jennings</a:t>
          </a:r>
        </a:p>
      </dsp:txBody>
      <dsp:txXfrm>
        <a:off x="5888365" y="2333329"/>
        <a:ext cx="495702" cy="307781"/>
      </dsp:txXfrm>
    </dsp:sp>
    <dsp:sp modelId="{5455A725-05C4-4A37-A721-3D60C2FE9A23}">
      <dsp:nvSpPr>
        <dsp:cNvPr id="0" name=""/>
        <dsp:cNvSpPr/>
      </dsp:nvSpPr>
      <dsp:spPr>
        <a:xfrm>
          <a:off x="6450848"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1451B83-F2B7-4AFF-881E-B12ECC880B1C}">
      <dsp:nvSpPr>
        <dsp:cNvPr id="0" name=""/>
        <dsp:cNvSpPr/>
      </dsp:nvSpPr>
      <dsp:spPr>
        <a:xfrm>
          <a:off x="6508054"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Gibson</a:t>
          </a:r>
        </a:p>
      </dsp:txBody>
      <dsp:txXfrm>
        <a:off x="6517629" y="2333329"/>
        <a:ext cx="495702" cy="307781"/>
      </dsp:txXfrm>
    </dsp:sp>
    <dsp:sp modelId="{B9C24E24-029A-4323-8404-B38D56803346}">
      <dsp:nvSpPr>
        <dsp:cNvPr id="0" name=""/>
        <dsp:cNvSpPr/>
      </dsp:nvSpPr>
      <dsp:spPr>
        <a:xfrm>
          <a:off x="7080112"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999D775-818B-4647-B8A7-05AC43924C51}">
      <dsp:nvSpPr>
        <dsp:cNvPr id="0" name=""/>
        <dsp:cNvSpPr/>
      </dsp:nvSpPr>
      <dsp:spPr>
        <a:xfrm>
          <a:off x="7137318"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Infantes</a:t>
          </a:r>
        </a:p>
      </dsp:txBody>
      <dsp:txXfrm>
        <a:off x="7146893" y="2333329"/>
        <a:ext cx="495702" cy="307781"/>
      </dsp:txXfrm>
    </dsp:sp>
    <dsp:sp modelId="{CF868F4F-D7DD-4DC0-80E5-B601FD540188}">
      <dsp:nvSpPr>
        <dsp:cNvPr id="0" name=""/>
        <dsp:cNvSpPr/>
      </dsp:nvSpPr>
      <dsp:spPr>
        <a:xfrm>
          <a:off x="7709376"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C0FE63C-51B6-486B-81E5-92F4023B6E05}">
      <dsp:nvSpPr>
        <dsp:cNvPr id="0" name=""/>
        <dsp:cNvSpPr/>
      </dsp:nvSpPr>
      <dsp:spPr>
        <a:xfrm>
          <a:off x="7766582"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Murray</a:t>
          </a:r>
        </a:p>
      </dsp:txBody>
      <dsp:txXfrm>
        <a:off x="7776157" y="2333329"/>
        <a:ext cx="495702" cy="307781"/>
      </dsp:txXfrm>
    </dsp:sp>
    <dsp:sp modelId="{23DEBB5A-97F3-45E6-AF74-360EA15BEE3A}">
      <dsp:nvSpPr>
        <dsp:cNvPr id="0" name=""/>
        <dsp:cNvSpPr/>
      </dsp:nvSpPr>
      <dsp:spPr>
        <a:xfrm>
          <a:off x="8338640"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AD49D7F-C0A3-4CF1-B588-08FDC51B4256}">
      <dsp:nvSpPr>
        <dsp:cNvPr id="0" name=""/>
        <dsp:cNvSpPr/>
      </dsp:nvSpPr>
      <dsp:spPr>
        <a:xfrm>
          <a:off x="8395846"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Jackson	</a:t>
          </a:r>
        </a:p>
      </dsp:txBody>
      <dsp:txXfrm>
        <a:off x="8405421" y="2333329"/>
        <a:ext cx="495702" cy="307781"/>
      </dsp:txXfrm>
    </dsp:sp>
    <dsp:sp modelId="{ECA11C01-D037-41A8-9AC7-EDEFB0618047}">
      <dsp:nvSpPr>
        <dsp:cNvPr id="0" name=""/>
        <dsp:cNvSpPr/>
      </dsp:nvSpPr>
      <dsp:spPr>
        <a:xfrm>
          <a:off x="9911800" y="1316074"/>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9F17E46-F1D9-47A0-85EA-9B90BE91C625}">
      <dsp:nvSpPr>
        <dsp:cNvPr id="0" name=""/>
        <dsp:cNvSpPr/>
      </dsp:nvSpPr>
      <dsp:spPr>
        <a:xfrm>
          <a:off x="9969006" y="1370419"/>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Deputy Chief</a:t>
          </a:r>
        </a:p>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Maran</a:t>
          </a:r>
        </a:p>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Tour 4</a:t>
          </a:r>
        </a:p>
      </dsp:txBody>
      <dsp:txXfrm>
        <a:off x="9978581" y="1379994"/>
        <a:ext cx="495702" cy="307781"/>
      </dsp:txXfrm>
    </dsp:sp>
    <dsp:sp modelId="{CA47D68B-1419-47D5-930F-33BC3661B61C}">
      <dsp:nvSpPr>
        <dsp:cNvPr id="0" name=""/>
        <dsp:cNvSpPr/>
      </dsp:nvSpPr>
      <dsp:spPr>
        <a:xfrm>
          <a:off x="9911800" y="1792741"/>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FD0E6E6-5D90-4560-A648-E46B678AF883}">
      <dsp:nvSpPr>
        <dsp:cNvPr id="0" name=""/>
        <dsp:cNvSpPr/>
      </dsp:nvSpPr>
      <dsp:spPr>
        <a:xfrm>
          <a:off x="9969006" y="1847087"/>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Captains </a:t>
          </a:r>
        </a:p>
        <a:p>
          <a:pPr marL="0" lvl="0" indent="0" algn="ctr" defTabSz="311150">
            <a:lnSpc>
              <a:spcPct val="90000"/>
            </a:lnSpc>
            <a:spcBef>
              <a:spcPct val="0"/>
            </a:spcBef>
            <a:spcAft>
              <a:spcPct val="35000"/>
            </a:spcAft>
            <a:buNone/>
          </a:pPr>
          <a:r>
            <a:rPr lang="en-US" sz="700" kern="1200" dirty="0" err="1">
              <a:latin typeface="Century Gothic" panose="020B0502020202020204" pitchFamily="34" charset="0"/>
              <a:cs typeface="Arial" panose="020B0604020202020204" pitchFamily="34" charset="0"/>
            </a:rPr>
            <a:t>Defino</a:t>
          </a:r>
          <a:r>
            <a:rPr lang="en-US" sz="700" kern="1200" dirty="0">
              <a:latin typeface="Century Gothic" panose="020B0502020202020204" pitchFamily="34" charset="0"/>
              <a:cs typeface="Arial" panose="020B0604020202020204" pitchFamily="34" charset="0"/>
            </a:rPr>
            <a:t> &amp; </a:t>
          </a:r>
          <a:r>
            <a:rPr lang="en-US" sz="700" kern="1200" dirty="0" err="1">
              <a:latin typeface="Century Gothic" panose="020B0502020202020204" pitchFamily="34" charset="0"/>
              <a:cs typeface="Arial" panose="020B0604020202020204" pitchFamily="34" charset="0"/>
            </a:rPr>
            <a:t>Cucciniello</a:t>
          </a:r>
          <a:endParaRPr lang="en-US" sz="700" kern="1200" dirty="0">
            <a:latin typeface="Century Gothic" panose="020B0502020202020204" pitchFamily="34" charset="0"/>
            <a:cs typeface="Arial" panose="020B0604020202020204" pitchFamily="34" charset="0"/>
          </a:endParaRPr>
        </a:p>
      </dsp:txBody>
      <dsp:txXfrm>
        <a:off x="9978581" y="1856662"/>
        <a:ext cx="495702" cy="307781"/>
      </dsp:txXfrm>
    </dsp:sp>
    <dsp:sp modelId="{1D934860-17E4-4F12-BB68-EDB634FB63E5}">
      <dsp:nvSpPr>
        <dsp:cNvPr id="0" name=""/>
        <dsp:cNvSpPr/>
      </dsp:nvSpPr>
      <dsp:spPr>
        <a:xfrm>
          <a:off x="8967904"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6F58ADB-74AC-4039-A259-8CE5BD6F57EB}">
      <dsp:nvSpPr>
        <dsp:cNvPr id="0" name=""/>
        <dsp:cNvSpPr/>
      </dsp:nvSpPr>
      <dsp:spPr>
        <a:xfrm>
          <a:off x="9025110"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Foye</a:t>
          </a:r>
        </a:p>
      </dsp:txBody>
      <dsp:txXfrm>
        <a:off x="9034685" y="2333329"/>
        <a:ext cx="495702" cy="307781"/>
      </dsp:txXfrm>
    </dsp:sp>
    <dsp:sp modelId="{FA66E286-7F2D-4B61-9042-4BE4A05F6298}">
      <dsp:nvSpPr>
        <dsp:cNvPr id="0" name=""/>
        <dsp:cNvSpPr/>
      </dsp:nvSpPr>
      <dsp:spPr>
        <a:xfrm>
          <a:off x="9597168"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539CCD9-365A-4BC6-B5D3-FAA8C5040805}">
      <dsp:nvSpPr>
        <dsp:cNvPr id="0" name=""/>
        <dsp:cNvSpPr/>
      </dsp:nvSpPr>
      <dsp:spPr>
        <a:xfrm>
          <a:off x="9654374"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err="1">
              <a:latin typeface="Century Gothic" panose="020B0502020202020204" pitchFamily="34" charset="0"/>
              <a:cs typeface="Arial" panose="020B0604020202020204" pitchFamily="34" charset="0"/>
            </a:rPr>
            <a:t>DeSocio</a:t>
          </a:r>
          <a:endParaRPr lang="en-US" sz="700" kern="1200" dirty="0">
            <a:latin typeface="Century Gothic" panose="020B0502020202020204" pitchFamily="34" charset="0"/>
            <a:cs typeface="Arial" panose="020B0604020202020204" pitchFamily="34" charset="0"/>
          </a:endParaRPr>
        </a:p>
      </dsp:txBody>
      <dsp:txXfrm>
        <a:off x="9663949" y="2333329"/>
        <a:ext cx="495702" cy="307781"/>
      </dsp:txXfrm>
    </dsp:sp>
    <dsp:sp modelId="{9E2F65EE-4D6D-424C-9F71-82D37D940A09}">
      <dsp:nvSpPr>
        <dsp:cNvPr id="0" name=""/>
        <dsp:cNvSpPr/>
      </dsp:nvSpPr>
      <dsp:spPr>
        <a:xfrm>
          <a:off x="10226432"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8498181-3EB0-43AB-B536-07D4A3FA0C42}">
      <dsp:nvSpPr>
        <dsp:cNvPr id="0" name=""/>
        <dsp:cNvSpPr/>
      </dsp:nvSpPr>
      <dsp:spPr>
        <a:xfrm>
          <a:off x="10283638"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Soto</a:t>
          </a:r>
        </a:p>
      </dsp:txBody>
      <dsp:txXfrm>
        <a:off x="10293213" y="2333329"/>
        <a:ext cx="495702" cy="307781"/>
      </dsp:txXfrm>
    </dsp:sp>
    <dsp:sp modelId="{FE5038D5-1938-4054-BEB2-85A3D5C6F3F3}">
      <dsp:nvSpPr>
        <dsp:cNvPr id="0" name=""/>
        <dsp:cNvSpPr/>
      </dsp:nvSpPr>
      <dsp:spPr>
        <a:xfrm>
          <a:off x="10855696" y="2269409"/>
          <a:ext cx="514852" cy="3269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25B6B07-BC22-4AB9-93B4-8FDC766E35D3}">
      <dsp:nvSpPr>
        <dsp:cNvPr id="0" name=""/>
        <dsp:cNvSpPr/>
      </dsp:nvSpPr>
      <dsp:spPr>
        <a:xfrm>
          <a:off x="10912902" y="2323754"/>
          <a:ext cx="514852" cy="326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Century Gothic" panose="020B0502020202020204" pitchFamily="34" charset="0"/>
              <a:cs typeface="Arial" panose="020B0604020202020204" pitchFamily="34" charset="0"/>
            </a:rPr>
            <a:t>Gibson</a:t>
          </a:r>
        </a:p>
      </dsp:txBody>
      <dsp:txXfrm>
        <a:off x="10922477" y="2333329"/>
        <a:ext cx="495702" cy="3077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8BBB9-A30C-49FC-9325-E028B03DD36B}">
      <dsp:nvSpPr>
        <dsp:cNvPr id="0" name=""/>
        <dsp:cNvSpPr/>
      </dsp:nvSpPr>
      <dsp:spPr>
        <a:xfrm>
          <a:off x="6137981" y="806488"/>
          <a:ext cx="1551563" cy="369201"/>
        </a:xfrm>
        <a:custGeom>
          <a:avLst/>
          <a:gdLst/>
          <a:ahLst/>
          <a:cxnLst/>
          <a:rect l="0" t="0" r="0" b="0"/>
          <a:pathLst>
            <a:path>
              <a:moveTo>
                <a:pt x="0" y="0"/>
              </a:moveTo>
              <a:lnTo>
                <a:pt x="0" y="251600"/>
              </a:lnTo>
              <a:lnTo>
                <a:pt x="1551563" y="251600"/>
              </a:lnTo>
              <a:lnTo>
                <a:pt x="1551563" y="369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801DA8-3B7E-41FA-B7F3-1929904C0183}">
      <dsp:nvSpPr>
        <dsp:cNvPr id="0" name=""/>
        <dsp:cNvSpPr/>
      </dsp:nvSpPr>
      <dsp:spPr>
        <a:xfrm>
          <a:off x="6137981" y="1981798"/>
          <a:ext cx="3878909" cy="369201"/>
        </a:xfrm>
        <a:custGeom>
          <a:avLst/>
          <a:gdLst/>
          <a:ahLst/>
          <a:cxnLst/>
          <a:rect l="0" t="0" r="0" b="0"/>
          <a:pathLst>
            <a:path>
              <a:moveTo>
                <a:pt x="0" y="0"/>
              </a:moveTo>
              <a:lnTo>
                <a:pt x="0" y="251600"/>
              </a:lnTo>
              <a:lnTo>
                <a:pt x="3878909" y="251600"/>
              </a:lnTo>
              <a:lnTo>
                <a:pt x="3878909" y="3692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99193C-04F9-4846-85FC-DF1B6B33C5AF}">
      <dsp:nvSpPr>
        <dsp:cNvPr id="0" name=""/>
        <dsp:cNvSpPr/>
      </dsp:nvSpPr>
      <dsp:spPr>
        <a:xfrm>
          <a:off x="8419606" y="3157107"/>
          <a:ext cx="91440" cy="369201"/>
        </a:xfrm>
        <a:custGeom>
          <a:avLst/>
          <a:gdLst/>
          <a:ahLst/>
          <a:cxnLst/>
          <a:rect l="0" t="0" r="0" b="0"/>
          <a:pathLst>
            <a:path>
              <a:moveTo>
                <a:pt x="45720" y="0"/>
              </a:moveTo>
              <a:lnTo>
                <a:pt x="45720" y="3692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05FB97-806D-4D33-9DC7-06ACA732BE34}">
      <dsp:nvSpPr>
        <dsp:cNvPr id="0" name=""/>
        <dsp:cNvSpPr/>
      </dsp:nvSpPr>
      <dsp:spPr>
        <a:xfrm>
          <a:off x="6137981" y="1981798"/>
          <a:ext cx="2327345" cy="369201"/>
        </a:xfrm>
        <a:custGeom>
          <a:avLst/>
          <a:gdLst/>
          <a:ahLst/>
          <a:cxnLst/>
          <a:rect l="0" t="0" r="0" b="0"/>
          <a:pathLst>
            <a:path>
              <a:moveTo>
                <a:pt x="0" y="0"/>
              </a:moveTo>
              <a:lnTo>
                <a:pt x="0" y="251600"/>
              </a:lnTo>
              <a:lnTo>
                <a:pt x="2327345" y="251600"/>
              </a:lnTo>
              <a:lnTo>
                <a:pt x="2327345" y="3692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D6F6F9-60B8-4A6C-96B3-A4DA374E467B}">
      <dsp:nvSpPr>
        <dsp:cNvPr id="0" name=""/>
        <dsp:cNvSpPr/>
      </dsp:nvSpPr>
      <dsp:spPr>
        <a:xfrm>
          <a:off x="6868043" y="3157107"/>
          <a:ext cx="91440" cy="369201"/>
        </a:xfrm>
        <a:custGeom>
          <a:avLst/>
          <a:gdLst/>
          <a:ahLst/>
          <a:cxnLst/>
          <a:rect l="0" t="0" r="0" b="0"/>
          <a:pathLst>
            <a:path>
              <a:moveTo>
                <a:pt x="45720" y="0"/>
              </a:moveTo>
              <a:lnTo>
                <a:pt x="45720" y="3692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19AD76-4E33-4B16-A13D-853048EE0D26}">
      <dsp:nvSpPr>
        <dsp:cNvPr id="0" name=""/>
        <dsp:cNvSpPr/>
      </dsp:nvSpPr>
      <dsp:spPr>
        <a:xfrm>
          <a:off x="6137981" y="1981798"/>
          <a:ext cx="775781" cy="369201"/>
        </a:xfrm>
        <a:custGeom>
          <a:avLst/>
          <a:gdLst/>
          <a:ahLst/>
          <a:cxnLst/>
          <a:rect l="0" t="0" r="0" b="0"/>
          <a:pathLst>
            <a:path>
              <a:moveTo>
                <a:pt x="0" y="0"/>
              </a:moveTo>
              <a:lnTo>
                <a:pt x="0" y="251600"/>
              </a:lnTo>
              <a:lnTo>
                <a:pt x="775781" y="251600"/>
              </a:lnTo>
              <a:lnTo>
                <a:pt x="775781" y="3692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63ADEC-F3C5-4EB2-9019-FCE254E270D6}">
      <dsp:nvSpPr>
        <dsp:cNvPr id="0" name=""/>
        <dsp:cNvSpPr/>
      </dsp:nvSpPr>
      <dsp:spPr>
        <a:xfrm>
          <a:off x="5362199" y="1981798"/>
          <a:ext cx="775781" cy="369201"/>
        </a:xfrm>
        <a:custGeom>
          <a:avLst/>
          <a:gdLst/>
          <a:ahLst/>
          <a:cxnLst/>
          <a:rect l="0" t="0" r="0" b="0"/>
          <a:pathLst>
            <a:path>
              <a:moveTo>
                <a:pt x="775781" y="0"/>
              </a:moveTo>
              <a:lnTo>
                <a:pt x="775781" y="251600"/>
              </a:lnTo>
              <a:lnTo>
                <a:pt x="0" y="251600"/>
              </a:lnTo>
              <a:lnTo>
                <a:pt x="0" y="3692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4DD9A0-4003-406E-A261-CEEC6C615500}">
      <dsp:nvSpPr>
        <dsp:cNvPr id="0" name=""/>
        <dsp:cNvSpPr/>
      </dsp:nvSpPr>
      <dsp:spPr>
        <a:xfrm>
          <a:off x="3810635" y="1981798"/>
          <a:ext cx="2327345" cy="369201"/>
        </a:xfrm>
        <a:custGeom>
          <a:avLst/>
          <a:gdLst/>
          <a:ahLst/>
          <a:cxnLst/>
          <a:rect l="0" t="0" r="0" b="0"/>
          <a:pathLst>
            <a:path>
              <a:moveTo>
                <a:pt x="2327345" y="0"/>
              </a:moveTo>
              <a:lnTo>
                <a:pt x="2327345" y="251600"/>
              </a:lnTo>
              <a:lnTo>
                <a:pt x="0" y="251600"/>
              </a:lnTo>
              <a:lnTo>
                <a:pt x="0" y="3692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70D61B-3DB2-4111-AF18-4B75D8CAEC92}">
      <dsp:nvSpPr>
        <dsp:cNvPr id="0" name=""/>
        <dsp:cNvSpPr/>
      </dsp:nvSpPr>
      <dsp:spPr>
        <a:xfrm>
          <a:off x="2213352" y="3157107"/>
          <a:ext cx="91440" cy="369201"/>
        </a:xfrm>
        <a:custGeom>
          <a:avLst/>
          <a:gdLst/>
          <a:ahLst/>
          <a:cxnLst/>
          <a:rect l="0" t="0" r="0" b="0"/>
          <a:pathLst>
            <a:path>
              <a:moveTo>
                <a:pt x="45720" y="0"/>
              </a:moveTo>
              <a:lnTo>
                <a:pt x="45720" y="3692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827981-EDF8-491B-B67D-5D9D3899B78A}">
      <dsp:nvSpPr>
        <dsp:cNvPr id="0" name=""/>
        <dsp:cNvSpPr/>
      </dsp:nvSpPr>
      <dsp:spPr>
        <a:xfrm>
          <a:off x="2259072" y="1981798"/>
          <a:ext cx="3878909" cy="369201"/>
        </a:xfrm>
        <a:custGeom>
          <a:avLst/>
          <a:gdLst/>
          <a:ahLst/>
          <a:cxnLst/>
          <a:rect l="0" t="0" r="0" b="0"/>
          <a:pathLst>
            <a:path>
              <a:moveTo>
                <a:pt x="3878909" y="0"/>
              </a:moveTo>
              <a:lnTo>
                <a:pt x="3878909" y="251600"/>
              </a:lnTo>
              <a:lnTo>
                <a:pt x="0" y="251600"/>
              </a:lnTo>
              <a:lnTo>
                <a:pt x="0" y="3692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2D0AC9-A4EB-485F-928C-C80EEB6688B7}">
      <dsp:nvSpPr>
        <dsp:cNvPr id="0" name=""/>
        <dsp:cNvSpPr/>
      </dsp:nvSpPr>
      <dsp:spPr>
        <a:xfrm>
          <a:off x="6092261" y="806488"/>
          <a:ext cx="91440" cy="369201"/>
        </a:xfrm>
        <a:custGeom>
          <a:avLst/>
          <a:gdLst/>
          <a:ahLst/>
          <a:cxnLst/>
          <a:rect l="0" t="0" r="0" b="0"/>
          <a:pathLst>
            <a:path>
              <a:moveTo>
                <a:pt x="45720" y="0"/>
              </a:moveTo>
              <a:lnTo>
                <a:pt x="45720" y="369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EA540E-BD57-4CFE-A716-C06188F329CA}">
      <dsp:nvSpPr>
        <dsp:cNvPr id="0" name=""/>
        <dsp:cNvSpPr/>
      </dsp:nvSpPr>
      <dsp:spPr>
        <a:xfrm>
          <a:off x="4586417" y="806488"/>
          <a:ext cx="1551563" cy="369201"/>
        </a:xfrm>
        <a:custGeom>
          <a:avLst/>
          <a:gdLst/>
          <a:ahLst/>
          <a:cxnLst/>
          <a:rect l="0" t="0" r="0" b="0"/>
          <a:pathLst>
            <a:path>
              <a:moveTo>
                <a:pt x="1551563" y="0"/>
              </a:moveTo>
              <a:lnTo>
                <a:pt x="1551563" y="251600"/>
              </a:lnTo>
              <a:lnTo>
                <a:pt x="0" y="251600"/>
              </a:lnTo>
              <a:lnTo>
                <a:pt x="0" y="369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7BB0D0-F78E-4434-9114-393A68962C26}">
      <dsp:nvSpPr>
        <dsp:cNvPr id="0" name=""/>
        <dsp:cNvSpPr/>
      </dsp:nvSpPr>
      <dsp:spPr>
        <a:xfrm>
          <a:off x="5503250" y="381"/>
          <a:ext cx="1269461"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6B10776-8707-4B75-A10C-9B03F5846208}">
      <dsp:nvSpPr>
        <dsp:cNvPr id="0" name=""/>
        <dsp:cNvSpPr/>
      </dsp:nvSpPr>
      <dsp:spPr>
        <a:xfrm>
          <a:off x="5644302" y="134379"/>
          <a:ext cx="1269461"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DPW Director</a:t>
          </a:r>
          <a:br>
            <a:rPr lang="en-US" sz="1000" kern="1200" dirty="0">
              <a:latin typeface="Century Gothic" panose="020B0502020202020204" pitchFamily="34" charset="0"/>
            </a:rPr>
          </a:br>
          <a:r>
            <a:rPr lang="en-US" sz="1000" kern="1200" dirty="0">
              <a:latin typeface="Century Gothic" panose="020B0502020202020204" pitchFamily="34" charset="0"/>
            </a:rPr>
            <a:t>M. Candarella</a:t>
          </a:r>
        </a:p>
      </dsp:txBody>
      <dsp:txXfrm>
        <a:off x="5667912" y="157989"/>
        <a:ext cx="1222241" cy="758887"/>
      </dsp:txXfrm>
    </dsp:sp>
    <dsp:sp modelId="{9DA49D85-D322-4999-8ABF-577288B09AFD}">
      <dsp:nvSpPr>
        <dsp:cNvPr id="0" name=""/>
        <dsp:cNvSpPr/>
      </dsp:nvSpPr>
      <dsp:spPr>
        <a:xfrm>
          <a:off x="3951687" y="1175690"/>
          <a:ext cx="1269461"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AE7CF22-09D4-4952-A803-DC60126B7345}">
      <dsp:nvSpPr>
        <dsp:cNvPr id="0" name=""/>
        <dsp:cNvSpPr/>
      </dsp:nvSpPr>
      <dsp:spPr>
        <a:xfrm>
          <a:off x="4092738" y="1309689"/>
          <a:ext cx="1269461"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Assistant Director</a:t>
          </a:r>
        </a:p>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Peter Cassie</a:t>
          </a:r>
        </a:p>
      </dsp:txBody>
      <dsp:txXfrm>
        <a:off x="4116348" y="1333299"/>
        <a:ext cx="1222241" cy="758887"/>
      </dsp:txXfrm>
    </dsp:sp>
    <dsp:sp modelId="{060F5F11-8A20-431F-8AA9-31BFB0EF31C8}">
      <dsp:nvSpPr>
        <dsp:cNvPr id="0" name=""/>
        <dsp:cNvSpPr/>
      </dsp:nvSpPr>
      <dsp:spPr>
        <a:xfrm>
          <a:off x="5503250" y="1175690"/>
          <a:ext cx="1269461"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2476775-57F9-409B-A204-D2DC2583A8B7}">
      <dsp:nvSpPr>
        <dsp:cNvPr id="0" name=""/>
        <dsp:cNvSpPr/>
      </dsp:nvSpPr>
      <dsp:spPr>
        <a:xfrm>
          <a:off x="5644302" y="1309689"/>
          <a:ext cx="1269461"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Assistant Director</a:t>
          </a:r>
        </a:p>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J. </a:t>
          </a:r>
          <a:r>
            <a:rPr lang="en-US" sz="1000" kern="1200" dirty="0" err="1">
              <a:latin typeface="Century Gothic" panose="020B0502020202020204" pitchFamily="34" charset="0"/>
            </a:rPr>
            <a:t>Foligno</a:t>
          </a:r>
          <a:endParaRPr lang="en-US" sz="1000" kern="1200" dirty="0">
            <a:latin typeface="Century Gothic" panose="020B0502020202020204" pitchFamily="34" charset="0"/>
          </a:endParaRPr>
        </a:p>
      </dsp:txBody>
      <dsp:txXfrm>
        <a:off x="5667912" y="1333299"/>
        <a:ext cx="1222241" cy="758887"/>
      </dsp:txXfrm>
    </dsp:sp>
    <dsp:sp modelId="{3F5591E2-6E9F-4846-91C8-0B8364B892DB}">
      <dsp:nvSpPr>
        <dsp:cNvPr id="0" name=""/>
        <dsp:cNvSpPr/>
      </dsp:nvSpPr>
      <dsp:spPr>
        <a:xfrm>
          <a:off x="1624341" y="2350999"/>
          <a:ext cx="1269461"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A85A057-FEDE-4722-848F-82C1DFF9CCDC}">
      <dsp:nvSpPr>
        <dsp:cNvPr id="0" name=""/>
        <dsp:cNvSpPr/>
      </dsp:nvSpPr>
      <dsp:spPr>
        <a:xfrm>
          <a:off x="1765393" y="2484998"/>
          <a:ext cx="1269461"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Office Manager</a:t>
          </a:r>
        </a:p>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M. Novak</a:t>
          </a:r>
        </a:p>
      </dsp:txBody>
      <dsp:txXfrm>
        <a:off x="1789003" y="2508608"/>
        <a:ext cx="1222241" cy="758887"/>
      </dsp:txXfrm>
    </dsp:sp>
    <dsp:sp modelId="{10FF9885-6787-4DE9-819E-28EB861AEC91}">
      <dsp:nvSpPr>
        <dsp:cNvPr id="0" name=""/>
        <dsp:cNvSpPr/>
      </dsp:nvSpPr>
      <dsp:spPr>
        <a:xfrm>
          <a:off x="591482" y="3526309"/>
          <a:ext cx="3335179"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400F803-5718-43F5-AA5D-9304D9FB0008}">
      <dsp:nvSpPr>
        <dsp:cNvPr id="0" name=""/>
        <dsp:cNvSpPr/>
      </dsp:nvSpPr>
      <dsp:spPr>
        <a:xfrm>
          <a:off x="732534" y="3660308"/>
          <a:ext cx="3335179"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Laborers</a:t>
          </a:r>
        </a:p>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A. </a:t>
          </a:r>
          <a:r>
            <a:rPr lang="en-US" sz="1000" kern="1200" dirty="0" err="1">
              <a:latin typeface="Century Gothic" panose="020B0502020202020204" pitchFamily="34" charset="0"/>
            </a:rPr>
            <a:t>Magliaro</a:t>
          </a:r>
          <a:r>
            <a:rPr lang="en-US" sz="1000" kern="1200" dirty="0">
              <a:latin typeface="Century Gothic" panose="020B0502020202020204" pitchFamily="34" charset="0"/>
            </a:rPr>
            <a:t>    W. West    D. Thomas    M. Calabrese</a:t>
          </a:r>
          <a:br>
            <a:rPr lang="en-US" sz="1000" kern="1200" dirty="0">
              <a:latin typeface="Century Gothic" panose="020B0502020202020204" pitchFamily="34" charset="0"/>
            </a:rPr>
          </a:br>
          <a:r>
            <a:rPr lang="en-US" sz="1000" kern="1200" dirty="0">
              <a:latin typeface="Century Gothic" panose="020B0502020202020204" pitchFamily="34" charset="0"/>
            </a:rPr>
            <a:t>M. </a:t>
          </a:r>
          <a:r>
            <a:rPr lang="en-US" sz="1000" kern="1200" dirty="0" err="1">
              <a:latin typeface="Century Gothic" panose="020B0502020202020204" pitchFamily="34" charset="0"/>
            </a:rPr>
            <a:t>Fetner</a:t>
          </a:r>
          <a:r>
            <a:rPr lang="en-US" sz="1000" kern="1200" dirty="0">
              <a:latin typeface="Century Gothic" panose="020B0502020202020204" pitchFamily="34" charset="0"/>
            </a:rPr>
            <a:t>    S. Callaghan    M. West    D. </a:t>
          </a:r>
          <a:r>
            <a:rPr lang="en-US" sz="1000" kern="1200" dirty="0" err="1">
              <a:latin typeface="Century Gothic" panose="020B0502020202020204" pitchFamily="34" charset="0"/>
            </a:rPr>
            <a:t>Schmertz</a:t>
          </a:r>
          <a:endParaRPr lang="en-US" sz="1000" kern="1200" dirty="0">
            <a:latin typeface="Century Gothic" panose="020B0502020202020204" pitchFamily="34" charset="0"/>
          </a:endParaRPr>
        </a:p>
        <a:p>
          <a:pPr marL="0" lvl="0" indent="0" algn="ctr" defTabSz="444500">
            <a:lnSpc>
              <a:spcPct val="90000"/>
            </a:lnSpc>
            <a:spcBef>
              <a:spcPct val="0"/>
            </a:spcBef>
            <a:spcAft>
              <a:spcPct val="35000"/>
            </a:spcAft>
            <a:buNone/>
          </a:pPr>
          <a:endParaRPr lang="en-US" sz="1000" kern="1200" dirty="0">
            <a:latin typeface="Century Gothic" panose="020B0502020202020204" pitchFamily="34" charset="0"/>
          </a:endParaRPr>
        </a:p>
      </dsp:txBody>
      <dsp:txXfrm>
        <a:off x="756144" y="3683918"/>
        <a:ext cx="3287959" cy="758887"/>
      </dsp:txXfrm>
    </dsp:sp>
    <dsp:sp modelId="{E588BC56-C0BC-452A-A5B9-FF88939EFDFB}">
      <dsp:nvSpPr>
        <dsp:cNvPr id="0" name=""/>
        <dsp:cNvSpPr/>
      </dsp:nvSpPr>
      <dsp:spPr>
        <a:xfrm>
          <a:off x="3175905" y="2350999"/>
          <a:ext cx="1269461"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6362384-2882-44E1-8757-9292D8A99193}">
      <dsp:nvSpPr>
        <dsp:cNvPr id="0" name=""/>
        <dsp:cNvSpPr/>
      </dsp:nvSpPr>
      <dsp:spPr>
        <a:xfrm>
          <a:off x="3316956" y="2484998"/>
          <a:ext cx="1269461"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Building Maintenance</a:t>
          </a:r>
        </a:p>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P. McDonald</a:t>
          </a:r>
        </a:p>
      </dsp:txBody>
      <dsp:txXfrm>
        <a:off x="3340566" y="2508608"/>
        <a:ext cx="1222241" cy="758887"/>
      </dsp:txXfrm>
    </dsp:sp>
    <dsp:sp modelId="{7BBB6A5B-84FC-49C4-8D5B-D9795556FE19}">
      <dsp:nvSpPr>
        <dsp:cNvPr id="0" name=""/>
        <dsp:cNvSpPr/>
      </dsp:nvSpPr>
      <dsp:spPr>
        <a:xfrm>
          <a:off x="4727468" y="2350999"/>
          <a:ext cx="1269461"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ACEEE52-8928-4241-BD18-7EFB4B604376}">
      <dsp:nvSpPr>
        <dsp:cNvPr id="0" name=""/>
        <dsp:cNvSpPr/>
      </dsp:nvSpPr>
      <dsp:spPr>
        <a:xfrm>
          <a:off x="4868520" y="2484998"/>
          <a:ext cx="1269461"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Equipment Operators</a:t>
          </a:r>
        </a:p>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T. Rose</a:t>
          </a:r>
          <a:br>
            <a:rPr lang="en-US" sz="1000" kern="1200" dirty="0">
              <a:latin typeface="Century Gothic" panose="020B0502020202020204" pitchFamily="34" charset="0"/>
            </a:rPr>
          </a:br>
          <a:r>
            <a:rPr lang="en-US" sz="1000" kern="1200" dirty="0">
              <a:latin typeface="Century Gothic" panose="020B0502020202020204" pitchFamily="34" charset="0"/>
            </a:rPr>
            <a:t>M. Yates</a:t>
          </a:r>
        </a:p>
      </dsp:txBody>
      <dsp:txXfrm>
        <a:off x="4892130" y="2508608"/>
        <a:ext cx="1222241" cy="758887"/>
      </dsp:txXfrm>
    </dsp:sp>
    <dsp:sp modelId="{74F4525A-4A58-46C4-BD46-F46043243533}">
      <dsp:nvSpPr>
        <dsp:cNvPr id="0" name=""/>
        <dsp:cNvSpPr/>
      </dsp:nvSpPr>
      <dsp:spPr>
        <a:xfrm>
          <a:off x="6279032" y="2350999"/>
          <a:ext cx="1269461"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527CE5B-85E2-4D7B-96AF-9F8D50C4D2C4}">
      <dsp:nvSpPr>
        <dsp:cNvPr id="0" name=""/>
        <dsp:cNvSpPr/>
      </dsp:nvSpPr>
      <dsp:spPr>
        <a:xfrm>
          <a:off x="6420083" y="2484998"/>
          <a:ext cx="1269461"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Tree Maintenance Supervisor</a:t>
          </a:r>
        </a:p>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D. Franklin</a:t>
          </a:r>
        </a:p>
      </dsp:txBody>
      <dsp:txXfrm>
        <a:off x="6443693" y="2508608"/>
        <a:ext cx="1222241" cy="758887"/>
      </dsp:txXfrm>
    </dsp:sp>
    <dsp:sp modelId="{0D0E2614-1477-4791-99A8-038626143D75}">
      <dsp:nvSpPr>
        <dsp:cNvPr id="0" name=""/>
        <dsp:cNvSpPr/>
      </dsp:nvSpPr>
      <dsp:spPr>
        <a:xfrm>
          <a:off x="6279032" y="3526309"/>
          <a:ext cx="1269461"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496EB1E-2F2C-4E87-A065-92D81DD865A8}">
      <dsp:nvSpPr>
        <dsp:cNvPr id="0" name=""/>
        <dsp:cNvSpPr/>
      </dsp:nvSpPr>
      <dsp:spPr>
        <a:xfrm>
          <a:off x="6420083" y="3660308"/>
          <a:ext cx="1269461"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Tree </a:t>
          </a:r>
          <a:r>
            <a:rPr lang="en-US" sz="1000" b="1" kern="1200" dirty="0" err="1">
              <a:latin typeface="Century Gothic" panose="020B0502020202020204" pitchFamily="34" charset="0"/>
            </a:rPr>
            <a:t>Cimber</a:t>
          </a:r>
          <a:endParaRPr lang="en-US" sz="1000" b="1" kern="1200" dirty="0">
            <a:latin typeface="Century Gothic" panose="020B0502020202020204" pitchFamily="34" charset="0"/>
          </a:endParaRPr>
        </a:p>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D. Costa</a:t>
          </a:r>
          <a:br>
            <a:rPr lang="en-US" sz="1000" kern="1200" dirty="0">
              <a:latin typeface="Century Gothic" panose="020B0502020202020204" pitchFamily="34" charset="0"/>
            </a:rPr>
          </a:br>
          <a:r>
            <a:rPr lang="en-US" sz="1000" kern="1200" dirty="0">
              <a:latin typeface="Century Gothic" panose="020B0502020202020204" pitchFamily="34" charset="0"/>
            </a:rPr>
            <a:t>V. Peters</a:t>
          </a:r>
        </a:p>
      </dsp:txBody>
      <dsp:txXfrm>
        <a:off x="6443693" y="3683918"/>
        <a:ext cx="1222241" cy="758887"/>
      </dsp:txXfrm>
    </dsp:sp>
    <dsp:sp modelId="{D7528C4D-CB79-433F-91B7-6562A48CB135}">
      <dsp:nvSpPr>
        <dsp:cNvPr id="0" name=""/>
        <dsp:cNvSpPr/>
      </dsp:nvSpPr>
      <dsp:spPr>
        <a:xfrm>
          <a:off x="7830596" y="2350999"/>
          <a:ext cx="1269461"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35975F1-CEE0-49B7-A83D-D3C297F1764E}">
      <dsp:nvSpPr>
        <dsp:cNvPr id="0" name=""/>
        <dsp:cNvSpPr/>
      </dsp:nvSpPr>
      <dsp:spPr>
        <a:xfrm>
          <a:off x="7971647" y="2484998"/>
          <a:ext cx="1269461"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Senior Mechanic</a:t>
          </a:r>
        </a:p>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Paul Cassie</a:t>
          </a:r>
        </a:p>
      </dsp:txBody>
      <dsp:txXfrm>
        <a:off x="7995257" y="2508608"/>
        <a:ext cx="1222241" cy="758887"/>
      </dsp:txXfrm>
    </dsp:sp>
    <dsp:sp modelId="{D0AB5DB7-7E05-4CCB-938A-6D0AB6B9D66D}">
      <dsp:nvSpPr>
        <dsp:cNvPr id="0" name=""/>
        <dsp:cNvSpPr/>
      </dsp:nvSpPr>
      <dsp:spPr>
        <a:xfrm>
          <a:off x="7830596" y="3526309"/>
          <a:ext cx="1269461"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D97080E-A981-4856-93AA-0B5D6A4E1B6E}">
      <dsp:nvSpPr>
        <dsp:cNvPr id="0" name=""/>
        <dsp:cNvSpPr/>
      </dsp:nvSpPr>
      <dsp:spPr>
        <a:xfrm>
          <a:off x="7971647" y="3660308"/>
          <a:ext cx="1269461"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Mechanic’s Helper</a:t>
          </a:r>
        </a:p>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D. Palermo</a:t>
          </a:r>
          <a:br>
            <a:rPr lang="en-US" sz="1000" kern="1200" dirty="0">
              <a:latin typeface="Century Gothic" panose="020B0502020202020204" pitchFamily="34" charset="0"/>
            </a:rPr>
          </a:br>
          <a:r>
            <a:rPr lang="en-US" sz="1000" kern="1200" dirty="0">
              <a:latin typeface="Century Gothic" panose="020B0502020202020204" pitchFamily="34" charset="0"/>
            </a:rPr>
            <a:t>N. </a:t>
          </a:r>
          <a:r>
            <a:rPr lang="en-US" sz="1000" kern="1200" dirty="0" err="1">
              <a:latin typeface="Century Gothic" panose="020B0502020202020204" pitchFamily="34" charset="0"/>
            </a:rPr>
            <a:t>Donatoni</a:t>
          </a:r>
          <a:endParaRPr lang="en-US" sz="1000" kern="1200" dirty="0">
            <a:latin typeface="Century Gothic" panose="020B0502020202020204" pitchFamily="34" charset="0"/>
          </a:endParaRPr>
        </a:p>
      </dsp:txBody>
      <dsp:txXfrm>
        <a:off x="7995257" y="3683918"/>
        <a:ext cx="1222241" cy="758887"/>
      </dsp:txXfrm>
    </dsp:sp>
    <dsp:sp modelId="{26B36A21-F7A1-4712-A309-576B8FB6C4FE}">
      <dsp:nvSpPr>
        <dsp:cNvPr id="0" name=""/>
        <dsp:cNvSpPr/>
      </dsp:nvSpPr>
      <dsp:spPr>
        <a:xfrm>
          <a:off x="9382159" y="2350999"/>
          <a:ext cx="1269461"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5A98286-B788-4A64-AEC8-F16B196F4BE7}">
      <dsp:nvSpPr>
        <dsp:cNvPr id="0" name=""/>
        <dsp:cNvSpPr/>
      </dsp:nvSpPr>
      <dsp:spPr>
        <a:xfrm>
          <a:off x="9523211" y="2484998"/>
          <a:ext cx="1269461"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Parks Maintenance</a:t>
          </a:r>
        </a:p>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D. </a:t>
          </a:r>
          <a:r>
            <a:rPr lang="en-US" sz="1000" kern="1200" dirty="0" err="1">
              <a:latin typeface="Century Gothic" panose="020B0502020202020204" pitchFamily="34" charset="0"/>
            </a:rPr>
            <a:t>Koenemund</a:t>
          </a:r>
          <a:br>
            <a:rPr lang="en-US" sz="1000" kern="1200" dirty="0">
              <a:latin typeface="Century Gothic" panose="020B0502020202020204" pitchFamily="34" charset="0"/>
            </a:rPr>
          </a:br>
          <a:r>
            <a:rPr lang="en-US" sz="1000" kern="1200" dirty="0">
              <a:latin typeface="Century Gothic" panose="020B0502020202020204" pitchFamily="34" charset="0"/>
            </a:rPr>
            <a:t>J. </a:t>
          </a:r>
          <a:r>
            <a:rPr lang="en-US" sz="1000" kern="1200" dirty="0" err="1">
              <a:latin typeface="Century Gothic" panose="020B0502020202020204" pitchFamily="34" charset="0"/>
            </a:rPr>
            <a:t>Zichelli</a:t>
          </a:r>
          <a:endParaRPr lang="en-US" sz="1000" kern="1200" dirty="0">
            <a:latin typeface="Century Gothic" panose="020B0502020202020204" pitchFamily="34" charset="0"/>
          </a:endParaRPr>
        </a:p>
      </dsp:txBody>
      <dsp:txXfrm>
        <a:off x="9546821" y="2508608"/>
        <a:ext cx="1222241" cy="758887"/>
      </dsp:txXfrm>
    </dsp:sp>
    <dsp:sp modelId="{88F89A13-89FF-4C88-90EC-269181672B9F}">
      <dsp:nvSpPr>
        <dsp:cNvPr id="0" name=""/>
        <dsp:cNvSpPr/>
      </dsp:nvSpPr>
      <dsp:spPr>
        <a:xfrm>
          <a:off x="7054814" y="1175690"/>
          <a:ext cx="1269461" cy="80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8EAE2D-8B64-4E61-8582-C91F78D2E6B0}">
      <dsp:nvSpPr>
        <dsp:cNvPr id="0" name=""/>
        <dsp:cNvSpPr/>
      </dsp:nvSpPr>
      <dsp:spPr>
        <a:xfrm>
          <a:off x="7195865" y="1309689"/>
          <a:ext cx="1269461" cy="80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Assistant Director</a:t>
          </a:r>
        </a:p>
        <a:p>
          <a:pPr marL="0" lvl="0" indent="0" algn="ctr" defTabSz="444500">
            <a:lnSpc>
              <a:spcPct val="90000"/>
            </a:lnSpc>
            <a:spcBef>
              <a:spcPct val="0"/>
            </a:spcBef>
            <a:spcAft>
              <a:spcPct val="35000"/>
            </a:spcAft>
            <a:buNone/>
          </a:pPr>
          <a:r>
            <a:rPr lang="en-US" sz="1000" kern="1200" dirty="0">
              <a:latin typeface="Century Gothic" panose="020B0502020202020204" pitchFamily="34" charset="0"/>
            </a:rPr>
            <a:t>A. </a:t>
          </a:r>
          <a:r>
            <a:rPr lang="en-US" sz="1000" kern="1200" dirty="0" err="1">
              <a:latin typeface="Century Gothic" panose="020B0502020202020204" pitchFamily="34" charset="0"/>
            </a:rPr>
            <a:t>Sansieviero</a:t>
          </a:r>
          <a:endParaRPr lang="en-US" sz="1000" kern="1200" dirty="0">
            <a:latin typeface="Century Gothic" panose="020B0502020202020204" pitchFamily="34" charset="0"/>
          </a:endParaRPr>
        </a:p>
      </dsp:txBody>
      <dsp:txXfrm>
        <a:off x="7219475" y="1333299"/>
        <a:ext cx="1222241" cy="7588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EC240-E4D2-4239-8E94-FA5251DB7BFC}" type="datetimeFigureOut">
              <a:rPr lang="en-US" smtClean="0"/>
              <a:pPr/>
              <a:t>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939086-E2FB-465F-B3E8-9F27D1E9F490}" type="slidenum">
              <a:rPr lang="en-US" smtClean="0"/>
              <a:pPr/>
              <a:t>‹#›</a:t>
            </a:fld>
            <a:endParaRPr lang="en-US"/>
          </a:p>
        </p:txBody>
      </p:sp>
    </p:spTree>
    <p:extLst>
      <p:ext uri="{BB962C8B-B14F-4D97-AF65-F5344CB8AC3E}">
        <p14:creationId xmlns:p14="http://schemas.microsoft.com/office/powerpoint/2010/main" val="3900541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939086-E2FB-465F-B3E8-9F27D1E9F490}" type="slidenum">
              <a:rPr lang="en-US" smtClean="0"/>
              <a:pPr/>
              <a:t>39</a:t>
            </a:fld>
            <a:endParaRPr lang="en-US"/>
          </a:p>
        </p:txBody>
      </p:sp>
    </p:spTree>
    <p:extLst>
      <p:ext uri="{BB962C8B-B14F-4D97-AF65-F5344CB8AC3E}">
        <p14:creationId xmlns:p14="http://schemas.microsoft.com/office/powerpoint/2010/main" val="20862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39086-E2FB-465F-B3E8-9F27D1E9F490}" type="slidenum">
              <a:rPr lang="en-US" smtClean="0"/>
              <a:pPr/>
              <a:t>92</a:t>
            </a:fld>
            <a:endParaRPr lang="en-US"/>
          </a:p>
        </p:txBody>
      </p:sp>
    </p:spTree>
    <p:extLst>
      <p:ext uri="{BB962C8B-B14F-4D97-AF65-F5344CB8AC3E}">
        <p14:creationId xmlns:p14="http://schemas.microsoft.com/office/powerpoint/2010/main" val="196709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939086-E2FB-465F-B3E8-9F27D1E9F490}" type="slidenum">
              <a:rPr lang="en-US" smtClean="0"/>
              <a:pPr/>
              <a:t>128</a:t>
            </a:fld>
            <a:endParaRPr lang="en-US"/>
          </a:p>
        </p:txBody>
      </p:sp>
    </p:spTree>
    <p:extLst>
      <p:ext uri="{BB962C8B-B14F-4D97-AF65-F5344CB8AC3E}">
        <p14:creationId xmlns:p14="http://schemas.microsoft.com/office/powerpoint/2010/main" val="397470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A2DC-FCDC-6E4C-AAD7-9525360CE2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944977-2E06-A84E-A2C1-11E237D1B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19544-78FC-4141-8436-03BDFA81A5FA}"/>
              </a:ext>
            </a:extLst>
          </p:cNvPr>
          <p:cNvSpPr>
            <a:spLocks noGrp="1"/>
          </p:cNvSpPr>
          <p:nvPr>
            <p:ph type="dt" sz="half" idx="10"/>
          </p:nvPr>
        </p:nvSpPr>
        <p:spPr/>
        <p:txBody>
          <a:bodyPr/>
          <a:lstStyle/>
          <a:p>
            <a:fld id="{B5D6D934-8875-F84F-A82D-FBB35E0EB879}" type="datetimeFigureOut">
              <a:rPr lang="en-US" smtClean="0"/>
              <a:pPr/>
              <a:t>2/2/22</a:t>
            </a:fld>
            <a:endParaRPr lang="en-US"/>
          </a:p>
        </p:txBody>
      </p:sp>
      <p:sp>
        <p:nvSpPr>
          <p:cNvPr id="5" name="Footer Placeholder 4">
            <a:extLst>
              <a:ext uri="{FF2B5EF4-FFF2-40B4-BE49-F238E27FC236}">
                <a16:creationId xmlns:a16="http://schemas.microsoft.com/office/drawing/2014/main" id="{C62A8B24-421A-AE43-A6D1-9AED8A8C2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B27E-C442-2C46-9B3E-AA5DE34E4661}"/>
              </a:ext>
            </a:extLst>
          </p:cNvPr>
          <p:cNvSpPr>
            <a:spLocks noGrp="1"/>
          </p:cNvSpPr>
          <p:nvPr>
            <p:ph type="sldNum" sz="quarter" idx="12"/>
          </p:nvPr>
        </p:nvSpPr>
        <p:spPr/>
        <p:txBody>
          <a:bodyPr/>
          <a:lstStyle/>
          <a:p>
            <a:fld id="{037FB027-0A0E-A446-B350-B199E0D09E35}" type="slidenum">
              <a:rPr lang="en-US" smtClean="0"/>
              <a:pPr/>
              <a:t>‹#›</a:t>
            </a:fld>
            <a:endParaRPr lang="en-US"/>
          </a:p>
        </p:txBody>
      </p:sp>
    </p:spTree>
    <p:extLst>
      <p:ext uri="{BB962C8B-B14F-4D97-AF65-F5344CB8AC3E}">
        <p14:creationId xmlns:p14="http://schemas.microsoft.com/office/powerpoint/2010/main" val="139571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AAB7-F422-5A44-A05D-7FD8A56855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5A68DB-DDFE-2047-A79B-3BF24B94D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39CB6-7308-3142-B4CA-3A0D102B666C}"/>
              </a:ext>
            </a:extLst>
          </p:cNvPr>
          <p:cNvSpPr>
            <a:spLocks noGrp="1"/>
          </p:cNvSpPr>
          <p:nvPr>
            <p:ph type="dt" sz="half" idx="10"/>
          </p:nvPr>
        </p:nvSpPr>
        <p:spPr/>
        <p:txBody>
          <a:bodyPr/>
          <a:lstStyle/>
          <a:p>
            <a:fld id="{B5D6D934-8875-F84F-A82D-FBB35E0EB879}" type="datetimeFigureOut">
              <a:rPr lang="en-US" smtClean="0"/>
              <a:pPr/>
              <a:t>2/2/22</a:t>
            </a:fld>
            <a:endParaRPr lang="en-US"/>
          </a:p>
        </p:txBody>
      </p:sp>
      <p:sp>
        <p:nvSpPr>
          <p:cNvPr id="5" name="Footer Placeholder 4">
            <a:extLst>
              <a:ext uri="{FF2B5EF4-FFF2-40B4-BE49-F238E27FC236}">
                <a16:creationId xmlns:a16="http://schemas.microsoft.com/office/drawing/2014/main" id="{BB8FF964-1647-B949-A4C2-625375339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F1A83-F110-534B-A7E5-4F6D3D56B9AA}"/>
              </a:ext>
            </a:extLst>
          </p:cNvPr>
          <p:cNvSpPr>
            <a:spLocks noGrp="1"/>
          </p:cNvSpPr>
          <p:nvPr>
            <p:ph type="sldNum" sz="quarter" idx="12"/>
          </p:nvPr>
        </p:nvSpPr>
        <p:spPr/>
        <p:txBody>
          <a:bodyPr/>
          <a:lstStyle/>
          <a:p>
            <a:fld id="{037FB027-0A0E-A446-B350-B199E0D09E35}" type="slidenum">
              <a:rPr lang="en-US" smtClean="0"/>
              <a:pPr/>
              <a:t>‹#›</a:t>
            </a:fld>
            <a:endParaRPr lang="en-US"/>
          </a:p>
        </p:txBody>
      </p:sp>
    </p:spTree>
    <p:extLst>
      <p:ext uri="{BB962C8B-B14F-4D97-AF65-F5344CB8AC3E}">
        <p14:creationId xmlns:p14="http://schemas.microsoft.com/office/powerpoint/2010/main" val="230213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63490B-0F0E-6E40-BA5A-39E819D726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328BEB-DF38-504A-B570-872B6FEA94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9AEF8-71C7-B741-BBB0-552EBCD178A4}"/>
              </a:ext>
            </a:extLst>
          </p:cNvPr>
          <p:cNvSpPr>
            <a:spLocks noGrp="1"/>
          </p:cNvSpPr>
          <p:nvPr>
            <p:ph type="dt" sz="half" idx="10"/>
          </p:nvPr>
        </p:nvSpPr>
        <p:spPr/>
        <p:txBody>
          <a:bodyPr/>
          <a:lstStyle/>
          <a:p>
            <a:fld id="{B5D6D934-8875-F84F-A82D-FBB35E0EB879}" type="datetimeFigureOut">
              <a:rPr lang="en-US" smtClean="0"/>
              <a:pPr/>
              <a:t>2/2/22</a:t>
            </a:fld>
            <a:endParaRPr lang="en-US"/>
          </a:p>
        </p:txBody>
      </p:sp>
      <p:sp>
        <p:nvSpPr>
          <p:cNvPr id="5" name="Footer Placeholder 4">
            <a:extLst>
              <a:ext uri="{FF2B5EF4-FFF2-40B4-BE49-F238E27FC236}">
                <a16:creationId xmlns:a16="http://schemas.microsoft.com/office/drawing/2014/main" id="{17C26361-6EF1-0E4B-B2F5-715C6BFE9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41D89-3485-4A4F-A95F-FF237EF577A1}"/>
              </a:ext>
            </a:extLst>
          </p:cNvPr>
          <p:cNvSpPr>
            <a:spLocks noGrp="1"/>
          </p:cNvSpPr>
          <p:nvPr>
            <p:ph type="sldNum" sz="quarter" idx="12"/>
          </p:nvPr>
        </p:nvSpPr>
        <p:spPr/>
        <p:txBody>
          <a:bodyPr/>
          <a:lstStyle/>
          <a:p>
            <a:fld id="{037FB027-0A0E-A446-B350-B199E0D09E35}" type="slidenum">
              <a:rPr lang="en-US" smtClean="0"/>
              <a:pPr/>
              <a:t>‹#›</a:t>
            </a:fld>
            <a:endParaRPr lang="en-US"/>
          </a:p>
        </p:txBody>
      </p:sp>
    </p:spTree>
    <p:extLst>
      <p:ext uri="{BB962C8B-B14F-4D97-AF65-F5344CB8AC3E}">
        <p14:creationId xmlns:p14="http://schemas.microsoft.com/office/powerpoint/2010/main" val="168395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055F-A7D3-634F-A6E8-24D6F64D05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2D26D-57C4-8543-B74B-9842CD5F2B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94DD3-8455-0442-B38F-52D13F93A354}"/>
              </a:ext>
            </a:extLst>
          </p:cNvPr>
          <p:cNvSpPr>
            <a:spLocks noGrp="1"/>
          </p:cNvSpPr>
          <p:nvPr>
            <p:ph type="dt" sz="half" idx="10"/>
          </p:nvPr>
        </p:nvSpPr>
        <p:spPr/>
        <p:txBody>
          <a:bodyPr/>
          <a:lstStyle/>
          <a:p>
            <a:fld id="{B5D6D934-8875-F84F-A82D-FBB35E0EB879}" type="datetimeFigureOut">
              <a:rPr lang="en-US" smtClean="0"/>
              <a:pPr/>
              <a:t>2/2/22</a:t>
            </a:fld>
            <a:endParaRPr lang="en-US"/>
          </a:p>
        </p:txBody>
      </p:sp>
      <p:sp>
        <p:nvSpPr>
          <p:cNvPr id="5" name="Footer Placeholder 4">
            <a:extLst>
              <a:ext uri="{FF2B5EF4-FFF2-40B4-BE49-F238E27FC236}">
                <a16:creationId xmlns:a16="http://schemas.microsoft.com/office/drawing/2014/main" id="{7DA2DFB5-9FE3-A443-8DFE-DA03B5623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13782-9B4B-914B-8CA7-4219ACBFE865}"/>
              </a:ext>
            </a:extLst>
          </p:cNvPr>
          <p:cNvSpPr>
            <a:spLocks noGrp="1"/>
          </p:cNvSpPr>
          <p:nvPr>
            <p:ph type="sldNum" sz="quarter" idx="12"/>
          </p:nvPr>
        </p:nvSpPr>
        <p:spPr/>
        <p:txBody>
          <a:bodyPr/>
          <a:lstStyle/>
          <a:p>
            <a:fld id="{037FB027-0A0E-A446-B350-B199E0D09E35}" type="slidenum">
              <a:rPr lang="en-US" smtClean="0"/>
              <a:pPr/>
              <a:t>‹#›</a:t>
            </a:fld>
            <a:endParaRPr lang="en-US"/>
          </a:p>
        </p:txBody>
      </p:sp>
    </p:spTree>
    <p:extLst>
      <p:ext uri="{BB962C8B-B14F-4D97-AF65-F5344CB8AC3E}">
        <p14:creationId xmlns:p14="http://schemas.microsoft.com/office/powerpoint/2010/main" val="112073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0140-8FFA-B945-92B0-0749407AA0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8CC37-896E-F644-8608-1FA26A200B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0D1625-5839-364C-8DE4-A47045A6B756}"/>
              </a:ext>
            </a:extLst>
          </p:cNvPr>
          <p:cNvSpPr>
            <a:spLocks noGrp="1"/>
          </p:cNvSpPr>
          <p:nvPr>
            <p:ph type="dt" sz="half" idx="10"/>
          </p:nvPr>
        </p:nvSpPr>
        <p:spPr/>
        <p:txBody>
          <a:bodyPr/>
          <a:lstStyle/>
          <a:p>
            <a:fld id="{B5D6D934-8875-F84F-A82D-FBB35E0EB879}" type="datetimeFigureOut">
              <a:rPr lang="en-US" smtClean="0"/>
              <a:pPr/>
              <a:t>2/2/22</a:t>
            </a:fld>
            <a:endParaRPr lang="en-US"/>
          </a:p>
        </p:txBody>
      </p:sp>
      <p:sp>
        <p:nvSpPr>
          <p:cNvPr id="5" name="Footer Placeholder 4">
            <a:extLst>
              <a:ext uri="{FF2B5EF4-FFF2-40B4-BE49-F238E27FC236}">
                <a16:creationId xmlns:a16="http://schemas.microsoft.com/office/drawing/2014/main" id="{06A303F6-B4BA-2F4A-9B04-110DB8B75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56F70-F515-0C47-9761-306587F16A8E}"/>
              </a:ext>
            </a:extLst>
          </p:cNvPr>
          <p:cNvSpPr>
            <a:spLocks noGrp="1"/>
          </p:cNvSpPr>
          <p:nvPr>
            <p:ph type="sldNum" sz="quarter" idx="12"/>
          </p:nvPr>
        </p:nvSpPr>
        <p:spPr/>
        <p:txBody>
          <a:bodyPr/>
          <a:lstStyle/>
          <a:p>
            <a:fld id="{037FB027-0A0E-A446-B350-B199E0D09E35}" type="slidenum">
              <a:rPr lang="en-US" smtClean="0"/>
              <a:pPr/>
              <a:t>‹#›</a:t>
            </a:fld>
            <a:endParaRPr lang="en-US"/>
          </a:p>
        </p:txBody>
      </p:sp>
    </p:spTree>
    <p:extLst>
      <p:ext uri="{BB962C8B-B14F-4D97-AF65-F5344CB8AC3E}">
        <p14:creationId xmlns:p14="http://schemas.microsoft.com/office/powerpoint/2010/main" val="150160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916A-B2FD-9B4C-A9CB-BCDB6FD30E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C313-90EF-6D40-A9CA-44DA5AEE3A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B0C643-33B1-4D46-B516-CA0FA1DBF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C0471-0A70-1E45-B25E-DE4718AA6DFF}"/>
              </a:ext>
            </a:extLst>
          </p:cNvPr>
          <p:cNvSpPr>
            <a:spLocks noGrp="1"/>
          </p:cNvSpPr>
          <p:nvPr>
            <p:ph type="dt" sz="half" idx="10"/>
          </p:nvPr>
        </p:nvSpPr>
        <p:spPr/>
        <p:txBody>
          <a:bodyPr/>
          <a:lstStyle/>
          <a:p>
            <a:fld id="{B5D6D934-8875-F84F-A82D-FBB35E0EB879}" type="datetimeFigureOut">
              <a:rPr lang="en-US" smtClean="0"/>
              <a:pPr/>
              <a:t>2/2/22</a:t>
            </a:fld>
            <a:endParaRPr lang="en-US"/>
          </a:p>
        </p:txBody>
      </p:sp>
      <p:sp>
        <p:nvSpPr>
          <p:cNvPr id="6" name="Footer Placeholder 5">
            <a:extLst>
              <a:ext uri="{FF2B5EF4-FFF2-40B4-BE49-F238E27FC236}">
                <a16:creationId xmlns:a16="http://schemas.microsoft.com/office/drawing/2014/main" id="{350FB56C-873B-174C-9E18-2000E05F2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ED1B74-3CB8-1A43-99FA-F9A38D4D6FD5}"/>
              </a:ext>
            </a:extLst>
          </p:cNvPr>
          <p:cNvSpPr>
            <a:spLocks noGrp="1"/>
          </p:cNvSpPr>
          <p:nvPr>
            <p:ph type="sldNum" sz="quarter" idx="12"/>
          </p:nvPr>
        </p:nvSpPr>
        <p:spPr/>
        <p:txBody>
          <a:bodyPr/>
          <a:lstStyle/>
          <a:p>
            <a:fld id="{037FB027-0A0E-A446-B350-B199E0D09E35}" type="slidenum">
              <a:rPr lang="en-US" smtClean="0"/>
              <a:pPr/>
              <a:t>‹#›</a:t>
            </a:fld>
            <a:endParaRPr lang="en-US"/>
          </a:p>
        </p:txBody>
      </p:sp>
    </p:spTree>
    <p:extLst>
      <p:ext uri="{BB962C8B-B14F-4D97-AF65-F5344CB8AC3E}">
        <p14:creationId xmlns:p14="http://schemas.microsoft.com/office/powerpoint/2010/main" val="328194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C839-652B-774E-9449-AF8CBB8AA0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583F88-8C26-444F-B4BE-A1863C144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319229-D037-5C45-A3CE-05A591AA1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A862A-7015-C242-A158-A4AD3FDB5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E8C75-B4DF-F440-998E-F914DFD70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036011-907A-C44E-B03F-D79CC588249E}"/>
              </a:ext>
            </a:extLst>
          </p:cNvPr>
          <p:cNvSpPr>
            <a:spLocks noGrp="1"/>
          </p:cNvSpPr>
          <p:nvPr>
            <p:ph type="dt" sz="half" idx="10"/>
          </p:nvPr>
        </p:nvSpPr>
        <p:spPr/>
        <p:txBody>
          <a:bodyPr/>
          <a:lstStyle/>
          <a:p>
            <a:fld id="{B5D6D934-8875-F84F-A82D-FBB35E0EB879}" type="datetimeFigureOut">
              <a:rPr lang="en-US" smtClean="0"/>
              <a:pPr/>
              <a:t>2/2/22</a:t>
            </a:fld>
            <a:endParaRPr lang="en-US"/>
          </a:p>
        </p:txBody>
      </p:sp>
      <p:sp>
        <p:nvSpPr>
          <p:cNvPr id="8" name="Footer Placeholder 7">
            <a:extLst>
              <a:ext uri="{FF2B5EF4-FFF2-40B4-BE49-F238E27FC236}">
                <a16:creationId xmlns:a16="http://schemas.microsoft.com/office/drawing/2014/main" id="{5919813F-AC4A-7447-855A-5FAA01747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76BBE-DEFB-1D49-A28E-E92DC5568FF0}"/>
              </a:ext>
            </a:extLst>
          </p:cNvPr>
          <p:cNvSpPr>
            <a:spLocks noGrp="1"/>
          </p:cNvSpPr>
          <p:nvPr>
            <p:ph type="sldNum" sz="quarter" idx="12"/>
          </p:nvPr>
        </p:nvSpPr>
        <p:spPr/>
        <p:txBody>
          <a:bodyPr/>
          <a:lstStyle/>
          <a:p>
            <a:fld id="{037FB027-0A0E-A446-B350-B199E0D09E35}" type="slidenum">
              <a:rPr lang="en-US" smtClean="0"/>
              <a:pPr/>
              <a:t>‹#›</a:t>
            </a:fld>
            <a:endParaRPr lang="en-US"/>
          </a:p>
        </p:txBody>
      </p:sp>
    </p:spTree>
    <p:extLst>
      <p:ext uri="{BB962C8B-B14F-4D97-AF65-F5344CB8AC3E}">
        <p14:creationId xmlns:p14="http://schemas.microsoft.com/office/powerpoint/2010/main" val="70478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DC00-E606-6C48-AAB1-78833DDA2F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58D9B0-7D92-5346-9C4C-C27716E13A01}"/>
              </a:ext>
            </a:extLst>
          </p:cNvPr>
          <p:cNvSpPr>
            <a:spLocks noGrp="1"/>
          </p:cNvSpPr>
          <p:nvPr>
            <p:ph type="dt" sz="half" idx="10"/>
          </p:nvPr>
        </p:nvSpPr>
        <p:spPr/>
        <p:txBody>
          <a:bodyPr/>
          <a:lstStyle/>
          <a:p>
            <a:fld id="{B5D6D934-8875-F84F-A82D-FBB35E0EB879}" type="datetimeFigureOut">
              <a:rPr lang="en-US" smtClean="0"/>
              <a:pPr/>
              <a:t>2/2/22</a:t>
            </a:fld>
            <a:endParaRPr lang="en-US"/>
          </a:p>
        </p:txBody>
      </p:sp>
      <p:sp>
        <p:nvSpPr>
          <p:cNvPr id="4" name="Footer Placeholder 3">
            <a:extLst>
              <a:ext uri="{FF2B5EF4-FFF2-40B4-BE49-F238E27FC236}">
                <a16:creationId xmlns:a16="http://schemas.microsoft.com/office/drawing/2014/main" id="{258AF23C-E524-2C47-BEF6-29B4DC27F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22AC19-8C0A-814A-85F5-EECCF6D1D0BB}"/>
              </a:ext>
            </a:extLst>
          </p:cNvPr>
          <p:cNvSpPr>
            <a:spLocks noGrp="1"/>
          </p:cNvSpPr>
          <p:nvPr>
            <p:ph type="sldNum" sz="quarter" idx="12"/>
          </p:nvPr>
        </p:nvSpPr>
        <p:spPr/>
        <p:txBody>
          <a:bodyPr/>
          <a:lstStyle/>
          <a:p>
            <a:fld id="{037FB027-0A0E-A446-B350-B199E0D09E35}" type="slidenum">
              <a:rPr lang="en-US" smtClean="0"/>
              <a:pPr/>
              <a:t>‹#›</a:t>
            </a:fld>
            <a:endParaRPr lang="en-US"/>
          </a:p>
        </p:txBody>
      </p:sp>
    </p:spTree>
    <p:extLst>
      <p:ext uri="{BB962C8B-B14F-4D97-AF65-F5344CB8AC3E}">
        <p14:creationId xmlns:p14="http://schemas.microsoft.com/office/powerpoint/2010/main" val="238547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9E572-F2D8-3C4D-BEDE-E14E3CA84CBF}"/>
              </a:ext>
            </a:extLst>
          </p:cNvPr>
          <p:cNvSpPr>
            <a:spLocks noGrp="1"/>
          </p:cNvSpPr>
          <p:nvPr>
            <p:ph type="dt" sz="half" idx="10"/>
          </p:nvPr>
        </p:nvSpPr>
        <p:spPr/>
        <p:txBody>
          <a:bodyPr/>
          <a:lstStyle/>
          <a:p>
            <a:fld id="{B5D6D934-8875-F84F-A82D-FBB35E0EB879}" type="datetimeFigureOut">
              <a:rPr lang="en-US" smtClean="0"/>
              <a:pPr/>
              <a:t>2/2/22</a:t>
            </a:fld>
            <a:endParaRPr lang="en-US"/>
          </a:p>
        </p:txBody>
      </p:sp>
      <p:sp>
        <p:nvSpPr>
          <p:cNvPr id="3" name="Footer Placeholder 2">
            <a:extLst>
              <a:ext uri="{FF2B5EF4-FFF2-40B4-BE49-F238E27FC236}">
                <a16:creationId xmlns:a16="http://schemas.microsoft.com/office/drawing/2014/main" id="{2237950D-F291-5A49-9285-8DD258E488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407318-D65A-B94E-B090-60DA87E58142}"/>
              </a:ext>
            </a:extLst>
          </p:cNvPr>
          <p:cNvSpPr>
            <a:spLocks noGrp="1"/>
          </p:cNvSpPr>
          <p:nvPr>
            <p:ph type="sldNum" sz="quarter" idx="12"/>
          </p:nvPr>
        </p:nvSpPr>
        <p:spPr/>
        <p:txBody>
          <a:bodyPr/>
          <a:lstStyle/>
          <a:p>
            <a:fld id="{037FB027-0A0E-A446-B350-B199E0D09E35}" type="slidenum">
              <a:rPr lang="en-US" smtClean="0"/>
              <a:pPr/>
              <a:t>‹#›</a:t>
            </a:fld>
            <a:endParaRPr lang="en-US"/>
          </a:p>
        </p:txBody>
      </p:sp>
    </p:spTree>
    <p:extLst>
      <p:ext uri="{BB962C8B-B14F-4D97-AF65-F5344CB8AC3E}">
        <p14:creationId xmlns:p14="http://schemas.microsoft.com/office/powerpoint/2010/main" val="335454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8795-67FE-714B-8983-5F52744C3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67C234-335F-6741-98F4-1D55A77D22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72964-CFF7-A344-8DBF-D2610F666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F3EFB-328E-9E44-8D5E-C16DBDD2AF91}"/>
              </a:ext>
            </a:extLst>
          </p:cNvPr>
          <p:cNvSpPr>
            <a:spLocks noGrp="1"/>
          </p:cNvSpPr>
          <p:nvPr>
            <p:ph type="dt" sz="half" idx="10"/>
          </p:nvPr>
        </p:nvSpPr>
        <p:spPr/>
        <p:txBody>
          <a:bodyPr/>
          <a:lstStyle/>
          <a:p>
            <a:fld id="{B5D6D934-8875-F84F-A82D-FBB35E0EB879}" type="datetimeFigureOut">
              <a:rPr lang="en-US" smtClean="0"/>
              <a:pPr/>
              <a:t>2/2/22</a:t>
            </a:fld>
            <a:endParaRPr lang="en-US"/>
          </a:p>
        </p:txBody>
      </p:sp>
      <p:sp>
        <p:nvSpPr>
          <p:cNvPr id="6" name="Footer Placeholder 5">
            <a:extLst>
              <a:ext uri="{FF2B5EF4-FFF2-40B4-BE49-F238E27FC236}">
                <a16:creationId xmlns:a16="http://schemas.microsoft.com/office/drawing/2014/main" id="{2D0CEA97-1847-D64E-8644-FFCED5199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9BFBB-7D98-B842-9381-26664F61D7E7}"/>
              </a:ext>
            </a:extLst>
          </p:cNvPr>
          <p:cNvSpPr>
            <a:spLocks noGrp="1"/>
          </p:cNvSpPr>
          <p:nvPr>
            <p:ph type="sldNum" sz="quarter" idx="12"/>
          </p:nvPr>
        </p:nvSpPr>
        <p:spPr/>
        <p:txBody>
          <a:bodyPr/>
          <a:lstStyle/>
          <a:p>
            <a:fld id="{037FB027-0A0E-A446-B350-B199E0D09E35}" type="slidenum">
              <a:rPr lang="en-US" smtClean="0"/>
              <a:pPr/>
              <a:t>‹#›</a:t>
            </a:fld>
            <a:endParaRPr lang="en-US"/>
          </a:p>
        </p:txBody>
      </p:sp>
    </p:spTree>
    <p:extLst>
      <p:ext uri="{BB962C8B-B14F-4D97-AF65-F5344CB8AC3E}">
        <p14:creationId xmlns:p14="http://schemas.microsoft.com/office/powerpoint/2010/main" val="10352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B498-46CF-8146-979E-D7A6802A8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0BD364-A69F-474E-BFCB-BDF8E2F65A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E92B2B0-B60D-2249-9401-CE9133ADD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EE0F7-D8A8-D845-90EC-713CEEF653FB}"/>
              </a:ext>
            </a:extLst>
          </p:cNvPr>
          <p:cNvSpPr>
            <a:spLocks noGrp="1"/>
          </p:cNvSpPr>
          <p:nvPr>
            <p:ph type="dt" sz="half" idx="10"/>
          </p:nvPr>
        </p:nvSpPr>
        <p:spPr/>
        <p:txBody>
          <a:bodyPr/>
          <a:lstStyle/>
          <a:p>
            <a:fld id="{B5D6D934-8875-F84F-A82D-FBB35E0EB879}" type="datetimeFigureOut">
              <a:rPr lang="en-US" smtClean="0"/>
              <a:pPr/>
              <a:t>2/2/22</a:t>
            </a:fld>
            <a:endParaRPr lang="en-US"/>
          </a:p>
        </p:txBody>
      </p:sp>
      <p:sp>
        <p:nvSpPr>
          <p:cNvPr id="6" name="Footer Placeholder 5">
            <a:extLst>
              <a:ext uri="{FF2B5EF4-FFF2-40B4-BE49-F238E27FC236}">
                <a16:creationId xmlns:a16="http://schemas.microsoft.com/office/drawing/2014/main" id="{8637F66A-028D-2449-90B0-8794B4067F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10732-95A5-7F4E-9A2A-89C9DF72C0BC}"/>
              </a:ext>
            </a:extLst>
          </p:cNvPr>
          <p:cNvSpPr>
            <a:spLocks noGrp="1"/>
          </p:cNvSpPr>
          <p:nvPr>
            <p:ph type="sldNum" sz="quarter" idx="12"/>
          </p:nvPr>
        </p:nvSpPr>
        <p:spPr/>
        <p:txBody>
          <a:bodyPr/>
          <a:lstStyle/>
          <a:p>
            <a:fld id="{037FB027-0A0E-A446-B350-B199E0D09E35}" type="slidenum">
              <a:rPr lang="en-US" smtClean="0"/>
              <a:pPr/>
              <a:t>‹#›</a:t>
            </a:fld>
            <a:endParaRPr lang="en-US"/>
          </a:p>
        </p:txBody>
      </p:sp>
    </p:spTree>
    <p:extLst>
      <p:ext uri="{BB962C8B-B14F-4D97-AF65-F5344CB8AC3E}">
        <p14:creationId xmlns:p14="http://schemas.microsoft.com/office/powerpoint/2010/main" val="2364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1553C3-8D20-C546-9C24-0B48538D4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66907F-6740-5E4B-86EF-D2AEC522C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4DE51-49A8-DF4C-8A31-968CA67CF4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D934-8875-F84F-A82D-FBB35E0EB879}" type="datetimeFigureOut">
              <a:rPr lang="en-US" smtClean="0"/>
              <a:pPr/>
              <a:t>2/2/22</a:t>
            </a:fld>
            <a:endParaRPr lang="en-US"/>
          </a:p>
        </p:txBody>
      </p:sp>
      <p:sp>
        <p:nvSpPr>
          <p:cNvPr id="5" name="Footer Placeholder 4">
            <a:extLst>
              <a:ext uri="{FF2B5EF4-FFF2-40B4-BE49-F238E27FC236}">
                <a16:creationId xmlns:a16="http://schemas.microsoft.com/office/drawing/2014/main" id="{CD835943-F97A-2147-B026-8847EB858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7A3671-45B4-6444-A7B0-6947C19C8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FB027-0A0E-A446-B350-B199E0D09E35}" type="slidenum">
              <a:rPr lang="en-US" smtClean="0"/>
              <a:pPr/>
              <a:t>‹#›</a:t>
            </a:fld>
            <a:endParaRPr lang="en-US"/>
          </a:p>
        </p:txBody>
      </p:sp>
    </p:spTree>
    <p:extLst>
      <p:ext uri="{BB962C8B-B14F-4D97-AF65-F5344CB8AC3E}">
        <p14:creationId xmlns:p14="http://schemas.microsoft.com/office/powerpoint/2010/main" val="101384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2.png"/><Relationship Id="rId7" Type="http://schemas.openxmlformats.org/officeDocument/2006/relationships/diagramColors" Target="../diagrams/colors12.xml"/><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2.png"/><Relationship Id="rId7" Type="http://schemas.openxmlformats.org/officeDocument/2006/relationships/diagramColors" Target="../diagrams/colors13.xml"/><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7.png"/><Relationship Id="rId7" Type="http://schemas.openxmlformats.org/officeDocument/2006/relationships/diagramColors" Target="../diagrams/colors14.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png"/><Relationship Id="rId7" Type="http://schemas.openxmlformats.org/officeDocument/2006/relationships/diagramColors" Target="../diagrams/colors5.xm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png"/><Relationship Id="rId7" Type="http://schemas.openxmlformats.org/officeDocument/2006/relationships/diagramColors" Target="../diagrams/colors6.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7.png"/><Relationship Id="rId7" Type="http://schemas.openxmlformats.org/officeDocument/2006/relationships/diagramColors" Target="../diagrams/colors7.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7.png"/><Relationship Id="rId7" Type="http://schemas.openxmlformats.org/officeDocument/2006/relationships/diagramColors" Target="../diagrams/colors8.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0.png"/><Relationship Id="rId7" Type="http://schemas.openxmlformats.org/officeDocument/2006/relationships/diagramColors" Target="../diagrams/colors9.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3.png"/><Relationship Id="rId7" Type="http://schemas.openxmlformats.org/officeDocument/2006/relationships/diagramColors" Target="../diagrams/colors11.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5B16D2FC-9824-7B48-998C-67245D5EE5F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9F359E-9E09-FE41-A064-102A8B4A2330}"/>
              </a:ext>
            </a:extLst>
          </p:cNvPr>
          <p:cNvSpPr txBox="1"/>
          <p:nvPr/>
        </p:nvSpPr>
        <p:spPr>
          <a:xfrm>
            <a:off x="3355942" y="4204355"/>
            <a:ext cx="184731" cy="369332"/>
          </a:xfrm>
          <a:prstGeom prst="rect">
            <a:avLst/>
          </a:prstGeom>
          <a:noFill/>
        </p:spPr>
        <p:txBody>
          <a:bodyPr wrap="none" rtlCol="0">
            <a:spAutoFit/>
          </a:bodyPr>
          <a:lstStyle/>
          <a:p>
            <a:endParaRPr lang="en-US" dirty="0">
              <a:solidFill>
                <a:schemeClr val="bg1"/>
              </a:solidFill>
            </a:endParaRPr>
          </a:p>
        </p:txBody>
      </p:sp>
      <p:sp>
        <p:nvSpPr>
          <p:cNvPr id="7" name="TextBox 6">
            <a:extLst>
              <a:ext uri="{FF2B5EF4-FFF2-40B4-BE49-F238E27FC236}">
                <a16:creationId xmlns:a16="http://schemas.microsoft.com/office/drawing/2014/main" id="{6644E2A2-7F16-164F-8717-2106C07E8386}"/>
              </a:ext>
            </a:extLst>
          </p:cNvPr>
          <p:cNvSpPr txBox="1"/>
          <p:nvPr/>
        </p:nvSpPr>
        <p:spPr>
          <a:xfrm>
            <a:off x="310972" y="3864242"/>
            <a:ext cx="7558392" cy="2308324"/>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SOUTH ORANGE VILLAGE </a:t>
            </a:r>
          </a:p>
          <a:p>
            <a:r>
              <a:rPr lang="en-US" sz="3600" b="1" dirty="0">
                <a:solidFill>
                  <a:schemeClr val="bg1"/>
                </a:solidFill>
                <a:latin typeface="Century Gothic" panose="020B0502020202020204" pitchFamily="34" charset="0"/>
              </a:rPr>
              <a:t>2022 BUDGET </a:t>
            </a:r>
          </a:p>
          <a:p>
            <a:r>
              <a:rPr lang="en-US" sz="3600" b="1" dirty="0">
                <a:solidFill>
                  <a:schemeClr val="bg1"/>
                </a:solidFill>
                <a:latin typeface="Century Gothic" panose="020B0502020202020204" pitchFamily="34" charset="0"/>
              </a:rPr>
              <a:t>DEPARTMENTAL</a:t>
            </a:r>
          </a:p>
          <a:p>
            <a:r>
              <a:rPr lang="en-US" sz="3600" b="1" dirty="0">
                <a:solidFill>
                  <a:schemeClr val="bg1"/>
                </a:solidFill>
                <a:latin typeface="Century Gothic" panose="020B0502020202020204" pitchFamily="34" charset="0"/>
              </a:rPr>
              <a:t>PRESENTATATION </a:t>
            </a:r>
          </a:p>
        </p:txBody>
      </p:sp>
      <p:pic>
        <p:nvPicPr>
          <p:cNvPr id="13" name="Picture 12">
            <a:extLst>
              <a:ext uri="{FF2B5EF4-FFF2-40B4-BE49-F238E27FC236}">
                <a16:creationId xmlns:a16="http://schemas.microsoft.com/office/drawing/2014/main" id="{ED0ED4E2-F179-C740-8448-C74466EFD939}"/>
              </a:ext>
            </a:extLst>
          </p:cNvPr>
          <p:cNvPicPr>
            <a:picLocks noChangeAspect="1"/>
          </p:cNvPicPr>
          <p:nvPr/>
        </p:nvPicPr>
        <p:blipFill>
          <a:blip r:embed="rId3"/>
          <a:stretch>
            <a:fillRect/>
          </a:stretch>
        </p:blipFill>
        <p:spPr>
          <a:xfrm>
            <a:off x="11061262" y="5041289"/>
            <a:ext cx="515154" cy="1131277"/>
          </a:xfrm>
          <a:prstGeom prst="rect">
            <a:avLst/>
          </a:prstGeom>
        </p:spPr>
      </p:pic>
    </p:spTree>
    <p:extLst>
      <p:ext uri="{BB962C8B-B14F-4D97-AF65-F5344CB8AC3E}">
        <p14:creationId xmlns:p14="http://schemas.microsoft.com/office/powerpoint/2010/main" val="255389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AD6C3-9069-2241-BE80-B02EDE18968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8230" y="-169333"/>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2022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6553" y="2427111"/>
            <a:ext cx="9646508"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Additional salary expenses</a:t>
            </a:r>
          </a:p>
          <a:p>
            <a:pPr marL="914400" lvl="1" indent="-457200" algn="l">
              <a:lnSpc>
                <a:spcPct val="100000"/>
              </a:lnSpc>
              <a:buFont typeface="Wingdings" pitchFamily="2" charset="2"/>
              <a:buChar char="q"/>
            </a:pPr>
            <a:r>
              <a:rPr lang="en-US" sz="2200" dirty="0">
                <a:solidFill>
                  <a:schemeClr val="accent1">
                    <a:lumMod val="75000"/>
                  </a:schemeClr>
                </a:solidFill>
                <a:latin typeface="Century Gothic" panose="020B0502020202020204" pitchFamily="34" charset="0"/>
              </a:rPr>
              <a:t>New Hires</a:t>
            </a:r>
          </a:p>
          <a:p>
            <a:pPr marL="914400" lvl="1" indent="-457200" algn="l">
              <a:lnSpc>
                <a:spcPct val="100000"/>
              </a:lnSpc>
              <a:spcAft>
                <a:spcPts val="600"/>
              </a:spcAft>
              <a:buFont typeface="Wingdings" pitchFamily="2" charset="2"/>
              <a:buChar char="q"/>
            </a:pPr>
            <a:r>
              <a:rPr lang="en-US" sz="2200" dirty="0">
                <a:solidFill>
                  <a:schemeClr val="accent1">
                    <a:lumMod val="75000"/>
                  </a:schemeClr>
                </a:solidFill>
                <a:latin typeface="Century Gothic" panose="020B0502020202020204" pitchFamily="34" charset="0"/>
              </a:rPr>
              <a:t>Raises for hourly inspectors</a:t>
            </a:r>
          </a:p>
          <a:p>
            <a:pPr marL="457200" indent="-457200" algn="l">
              <a:lnSpc>
                <a:spcPct val="100000"/>
              </a:lnSpc>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Educational fee for required staff accreditation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Offset increased salary expenses with increased permit fees </a:t>
            </a:r>
          </a:p>
          <a:p>
            <a:pPr algn="l"/>
            <a:endParaRPr lang="en-US" sz="3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3F3FA1C4-0765-C84D-875F-34A97D87F526}"/>
              </a:ext>
            </a:extLst>
          </p:cNvPr>
          <p:cNvPicPr>
            <a:picLocks noChangeAspect="1"/>
          </p:cNvPicPr>
          <p:nvPr/>
        </p:nvPicPr>
        <p:blipFill>
          <a:blip r:embed="rId3"/>
          <a:stretch>
            <a:fillRect/>
          </a:stretch>
        </p:blipFill>
        <p:spPr>
          <a:xfrm>
            <a:off x="466553" y="5704448"/>
            <a:ext cx="2650273" cy="722802"/>
          </a:xfrm>
          <a:prstGeom prst="rect">
            <a:avLst/>
          </a:prstGeom>
        </p:spPr>
      </p:pic>
    </p:spTree>
    <p:extLst>
      <p:ext uri="{BB962C8B-B14F-4D97-AF65-F5344CB8AC3E}">
        <p14:creationId xmlns:p14="http://schemas.microsoft.com/office/powerpoint/2010/main" val="17497061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649F5C-024F-BE47-84D7-C9F3F53BF6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96900" y="-292961"/>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Staff Changes in 2022</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96900" y="2636705"/>
            <a:ext cx="964650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There are no anticipated staffing changes expected in 2022</a:t>
            </a:r>
          </a:p>
        </p:txBody>
      </p:sp>
      <p:sp>
        <p:nvSpPr>
          <p:cNvPr id="9" name="TextBox 8">
            <a:extLst>
              <a:ext uri="{FF2B5EF4-FFF2-40B4-BE49-F238E27FC236}">
                <a16:creationId xmlns:a16="http://schemas.microsoft.com/office/drawing/2014/main" id="{218655F7-5055-384F-950E-ECBD3075D6EE}"/>
              </a:ext>
            </a:extLst>
          </p:cNvPr>
          <p:cNvSpPr txBox="1"/>
          <p:nvPr/>
        </p:nvSpPr>
        <p:spPr>
          <a:xfrm>
            <a:off x="7298663"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72790922-E5B8-AE4C-AF50-D0AF9460DAC8}"/>
              </a:ext>
            </a:extLst>
          </p:cNvPr>
          <p:cNvPicPr>
            <a:picLocks noChangeAspect="1"/>
          </p:cNvPicPr>
          <p:nvPr/>
        </p:nvPicPr>
        <p:blipFill>
          <a:blip r:embed="rId3"/>
          <a:stretch>
            <a:fillRect/>
          </a:stretch>
        </p:blipFill>
        <p:spPr>
          <a:xfrm>
            <a:off x="495222" y="5700089"/>
            <a:ext cx="2682240" cy="731520"/>
          </a:xfrm>
          <a:prstGeom prst="rect">
            <a:avLst/>
          </a:prstGeom>
        </p:spPr>
      </p:pic>
    </p:spTree>
    <p:extLst>
      <p:ext uri="{BB962C8B-B14F-4D97-AF65-F5344CB8AC3E}">
        <p14:creationId xmlns:p14="http://schemas.microsoft.com/office/powerpoint/2010/main" val="1573800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05B042-EA60-2141-9A7B-D25C45B4BE91}"/>
              </a:ext>
            </a:extLst>
          </p:cNvPr>
          <p:cNvPicPr>
            <a:picLocks noChangeAspect="1"/>
          </p:cNvPicPr>
          <p:nvPr/>
        </p:nvPicPr>
        <p:blipFill>
          <a:blip r:embed="rId2"/>
          <a:stretch>
            <a:fillRect/>
          </a:stretch>
        </p:blipFill>
        <p:spPr>
          <a:xfrm>
            <a:off x="0" y="0"/>
            <a:ext cx="12192000" cy="5669874"/>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01429" y="1188126"/>
            <a:ext cx="10976918" cy="2387600"/>
          </a:xfrm>
        </p:spPr>
        <p:txBody>
          <a:bodyPr>
            <a:normAutofit/>
          </a:bodyPr>
          <a:lstStyle/>
          <a:p>
            <a:pPr algn="l"/>
            <a:r>
              <a:rPr lang="en-US" sz="5200" b="1" dirty="0">
                <a:solidFill>
                  <a:schemeClr val="bg1"/>
                </a:solidFill>
                <a:latin typeface="Century Gothic" panose="020B0502020202020204" pitchFamily="34" charset="0"/>
              </a:rPr>
              <a:t>Health Department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280087" y="3686602"/>
            <a:ext cx="9646508" cy="2717801"/>
          </a:xfrm>
        </p:spPr>
        <p:txBody>
          <a:bodyPr>
            <a:noAutofit/>
          </a:bodyPr>
          <a:lstStyle/>
          <a:p>
            <a:pPr algn="l"/>
            <a:r>
              <a:rPr lang="en-US" sz="3200">
                <a:solidFill>
                  <a:schemeClr val="bg1"/>
                </a:solidFill>
                <a:latin typeface="Century Gothic" panose="020B0502020202020204" pitchFamily="34" charset="0"/>
              </a:rPr>
              <a:t>John M. </a:t>
            </a:r>
            <a:r>
              <a:rPr lang="en-US" sz="3200" dirty="0">
                <a:solidFill>
                  <a:schemeClr val="bg1"/>
                </a:solidFill>
                <a:latin typeface="Century Gothic" panose="020B0502020202020204" pitchFamily="34" charset="0"/>
              </a:rPr>
              <a:t>Festa</a:t>
            </a:r>
          </a:p>
          <a:p>
            <a:pPr algn="l"/>
            <a:r>
              <a:rPr lang="en-US" sz="3200" dirty="0">
                <a:solidFill>
                  <a:schemeClr val="bg1"/>
                </a:solidFill>
                <a:latin typeface="Century Gothic" panose="020B0502020202020204" pitchFamily="34" charset="0"/>
              </a:rPr>
              <a:t>Health Officer</a:t>
            </a:r>
          </a:p>
          <a:p>
            <a:pPr algn="l"/>
            <a:endParaRPr lang="en-US" sz="3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41AF18C4-818E-354D-9FBE-1A6EB0AFCA2B}"/>
              </a:ext>
            </a:extLst>
          </p:cNvPr>
          <p:cNvPicPr>
            <a:picLocks noChangeAspect="1"/>
          </p:cNvPicPr>
          <p:nvPr/>
        </p:nvPicPr>
        <p:blipFill>
          <a:blip r:embed="rId3"/>
          <a:stretch>
            <a:fillRect/>
          </a:stretch>
        </p:blipFill>
        <p:spPr>
          <a:xfrm>
            <a:off x="280088" y="5817989"/>
            <a:ext cx="2935060" cy="795949"/>
          </a:xfrm>
          <a:prstGeom prst="rect">
            <a:avLst/>
          </a:prstGeom>
        </p:spPr>
      </p:pic>
    </p:spTree>
    <p:extLst>
      <p:ext uri="{BB962C8B-B14F-4D97-AF65-F5344CB8AC3E}">
        <p14:creationId xmlns:p14="http://schemas.microsoft.com/office/powerpoint/2010/main" val="37910347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92BAC8-13C8-704C-9830-DA8DEA9E543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13788" y="-318423"/>
            <a:ext cx="10976918" cy="1916314"/>
          </a:xfrm>
        </p:spPr>
        <p:txBody>
          <a:bodyPr>
            <a:normAutofit/>
          </a:bodyPr>
          <a:lstStyle/>
          <a:p>
            <a:pPr algn="l"/>
            <a:r>
              <a:rPr lang="en-US" sz="4400" b="1" dirty="0">
                <a:solidFill>
                  <a:schemeClr val="accent1">
                    <a:lumMod val="75000"/>
                  </a:schemeClr>
                </a:solidFill>
                <a:latin typeface="Century Gothic" panose="020B0502020202020204" pitchFamily="34" charset="0"/>
              </a:rPr>
              <a:t>2021 Goals &amp; Initiatives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13788" y="1754908"/>
            <a:ext cx="10976918" cy="3751157"/>
          </a:xfrm>
        </p:spPr>
        <p:txBody>
          <a:bodyPr>
            <a:noAutofit/>
          </a:bodyPr>
          <a:lstStyle/>
          <a:p>
            <a:pPr marL="342900" indent="-342900" algn="l">
              <a:lnSpc>
                <a:spcPct val="100000"/>
              </a:lnSpc>
              <a:spcBef>
                <a:spcPts val="1200"/>
              </a:spcBef>
              <a:buFont typeface="Wingdings" pitchFamily="2" charset="2"/>
              <a:buChar char="Ø"/>
            </a:pPr>
            <a:r>
              <a:rPr lang="en-US" sz="2200" dirty="0">
                <a:solidFill>
                  <a:schemeClr val="accent1">
                    <a:lumMod val="75000"/>
                  </a:schemeClr>
                </a:solidFill>
                <a:latin typeface="Century Gothic" panose="020B0502020202020204" pitchFamily="34" charset="0"/>
              </a:rPr>
              <a:t>Investigated each potential COVID-19 email.  In South Orange, totaling over 6,000</a:t>
            </a:r>
          </a:p>
          <a:p>
            <a:pPr marL="342900" indent="-342900" algn="l">
              <a:lnSpc>
                <a:spcPct val="100000"/>
              </a:lnSpc>
              <a:spcBef>
                <a:spcPts val="1200"/>
              </a:spcBef>
              <a:buFont typeface="Wingdings" pitchFamily="2" charset="2"/>
              <a:buChar char="Ø"/>
            </a:pPr>
            <a:r>
              <a:rPr lang="en-US" sz="2200" dirty="0">
                <a:solidFill>
                  <a:schemeClr val="accent1">
                    <a:lumMod val="75000"/>
                  </a:schemeClr>
                </a:solidFill>
                <a:latin typeface="Century Gothic" panose="020B0502020202020204" pitchFamily="34" charset="0"/>
              </a:rPr>
              <a:t>Gave guidance to businesses, restaurants, residents and staff on how to deal with the ongoing pandemic</a:t>
            </a:r>
          </a:p>
          <a:p>
            <a:pPr marL="342900" indent="-342900" algn="l">
              <a:lnSpc>
                <a:spcPct val="100000"/>
              </a:lnSpc>
              <a:spcBef>
                <a:spcPts val="1200"/>
              </a:spcBef>
              <a:buFont typeface="Wingdings" pitchFamily="2" charset="2"/>
              <a:buChar char="Ø"/>
            </a:pPr>
            <a:r>
              <a:rPr lang="en-US" sz="2200" dirty="0">
                <a:solidFill>
                  <a:schemeClr val="accent1">
                    <a:lumMod val="75000"/>
                  </a:schemeClr>
                </a:solidFill>
                <a:latin typeface="Century Gothic" panose="020B0502020202020204" pitchFamily="34" charset="0"/>
              </a:rPr>
              <a:t>Continually working with Seton Hall University, the South Orange-Maplewood School District and daycares on their COVID-19 guidelines</a:t>
            </a:r>
            <a:br>
              <a:rPr lang="en-US" sz="2200" dirty="0">
                <a:solidFill>
                  <a:schemeClr val="accent1">
                    <a:lumMod val="75000"/>
                  </a:schemeClr>
                </a:solidFill>
                <a:latin typeface="Century Gothic" panose="020B0502020202020204" pitchFamily="34" charset="0"/>
              </a:rPr>
            </a:br>
            <a:endParaRPr lang="en-US" sz="2200" dirty="0">
              <a:solidFill>
                <a:schemeClr val="accent1">
                  <a:lumMod val="75000"/>
                </a:schemeClr>
              </a:solidFill>
              <a:latin typeface="Century Gothic" panose="020B0502020202020204" pitchFamily="34" charset="0"/>
            </a:endParaRPr>
          </a:p>
          <a:p>
            <a:pPr algn="l">
              <a:lnSpc>
                <a:spcPct val="100000"/>
              </a:lnSpc>
              <a:spcBef>
                <a:spcPts val="1200"/>
              </a:spcBef>
            </a:pPr>
            <a:r>
              <a:rPr lang="en-US" sz="2200" dirty="0">
                <a:solidFill>
                  <a:schemeClr val="accent1">
                    <a:lumMod val="75000"/>
                  </a:schemeClr>
                </a:solidFill>
                <a:latin typeface="Century Gothic" panose="020B0502020202020204" pitchFamily="34" charset="0"/>
              </a:rPr>
              <a:t>Successfully responded to COVID-19 while still performing all the statutory duties of the Health Department.</a:t>
            </a:r>
          </a:p>
          <a:p>
            <a:pPr algn="l">
              <a:lnSpc>
                <a:spcPct val="150000"/>
              </a:lnSpc>
            </a:pPr>
            <a:endParaRPr lang="en-US" sz="2800" dirty="0">
              <a:solidFill>
                <a:srgbClr val="E90002"/>
              </a:solidFill>
              <a:latin typeface="Century Gothic" panose="020B0502020202020204" pitchFamily="34" charset="0"/>
            </a:endParaRPr>
          </a:p>
          <a:p>
            <a:pPr algn="l">
              <a:lnSpc>
                <a:spcPct val="150000"/>
              </a:lnSpc>
            </a:pPr>
            <a:endParaRPr lang="en-US" sz="2800" dirty="0">
              <a:solidFill>
                <a:srgbClr val="E90002"/>
              </a:solidFill>
              <a:latin typeface="Century Gothic" panose="020B0502020202020204" pitchFamily="34" charset="0"/>
            </a:endParaRPr>
          </a:p>
          <a:p>
            <a:pPr algn="l">
              <a:lnSpc>
                <a:spcPct val="150000"/>
              </a:lnSpc>
            </a:pPr>
            <a:endParaRPr lang="en-US" sz="3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41AF18C4-818E-354D-9FBE-1A6EB0AFCA2B}"/>
              </a:ext>
            </a:extLst>
          </p:cNvPr>
          <p:cNvPicPr>
            <a:picLocks noChangeAspect="1"/>
          </p:cNvPicPr>
          <p:nvPr/>
        </p:nvPicPr>
        <p:blipFill>
          <a:blip r:embed="rId3"/>
          <a:stretch>
            <a:fillRect/>
          </a:stretch>
        </p:blipFill>
        <p:spPr>
          <a:xfrm>
            <a:off x="594719" y="5594856"/>
            <a:ext cx="2846172" cy="771844"/>
          </a:xfrm>
          <a:prstGeom prst="rect">
            <a:avLst/>
          </a:prstGeom>
        </p:spPr>
      </p:pic>
    </p:spTree>
    <p:extLst>
      <p:ext uri="{BB962C8B-B14F-4D97-AF65-F5344CB8AC3E}">
        <p14:creationId xmlns:p14="http://schemas.microsoft.com/office/powerpoint/2010/main" val="32553174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92BAC8-13C8-704C-9830-DA8DEA9E543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13788" y="-318423"/>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Unexpected Budget Items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13788" y="2237620"/>
            <a:ext cx="10976918"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Additional Public Health Nurse to deal with the COVID-19 pandemic</a:t>
            </a:r>
          </a:p>
          <a:p>
            <a:pPr algn="l">
              <a:lnSpc>
                <a:spcPct val="150000"/>
              </a:lnSpc>
            </a:pPr>
            <a:endParaRPr lang="en-US" sz="2800" dirty="0">
              <a:solidFill>
                <a:srgbClr val="E90002"/>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41AF18C4-818E-354D-9FBE-1A6EB0AFCA2B}"/>
              </a:ext>
            </a:extLst>
          </p:cNvPr>
          <p:cNvPicPr>
            <a:picLocks noChangeAspect="1"/>
          </p:cNvPicPr>
          <p:nvPr/>
        </p:nvPicPr>
        <p:blipFill>
          <a:blip r:embed="rId3"/>
          <a:stretch>
            <a:fillRect/>
          </a:stretch>
        </p:blipFill>
        <p:spPr>
          <a:xfrm>
            <a:off x="594719" y="5594856"/>
            <a:ext cx="2846172" cy="771844"/>
          </a:xfrm>
          <a:prstGeom prst="rect">
            <a:avLst/>
          </a:prstGeom>
        </p:spPr>
      </p:pic>
    </p:spTree>
    <p:extLst>
      <p:ext uri="{BB962C8B-B14F-4D97-AF65-F5344CB8AC3E}">
        <p14:creationId xmlns:p14="http://schemas.microsoft.com/office/powerpoint/2010/main" val="14503647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92BAC8-13C8-704C-9830-DA8DEA9E543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13788" y="-318423"/>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 Changes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13788" y="2237620"/>
            <a:ext cx="10976918"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Hired one part-time registered nurse who has the knowledge of the requirements and operations of a local health department</a:t>
            </a:r>
          </a:p>
          <a:p>
            <a:pPr marL="457200" indent="-457200" algn="l">
              <a:lnSpc>
                <a:spcPct val="100000"/>
              </a:lnSpc>
              <a:buFont typeface="Wingdings" pitchFamily="2" charset="2"/>
              <a:buChar char="Ø"/>
            </a:pPr>
            <a:endParaRPr lang="en-US" sz="2200" dirty="0">
              <a:solidFill>
                <a:schemeClr val="accent1">
                  <a:lumMod val="75000"/>
                </a:schemeClr>
              </a:solidFill>
              <a:latin typeface="Century Gothic" panose="020B0502020202020204" pitchFamily="34" charset="0"/>
            </a:endParaRPr>
          </a:p>
          <a:p>
            <a:pPr algn="l">
              <a:lnSpc>
                <a:spcPct val="100000"/>
              </a:lnSpc>
            </a:pPr>
            <a:r>
              <a:rPr lang="en-US" sz="2200" dirty="0">
                <a:solidFill>
                  <a:schemeClr val="accent1">
                    <a:lumMod val="75000"/>
                  </a:schemeClr>
                </a:solidFill>
                <a:latin typeface="Century Gothic" panose="020B0502020202020204" pitchFamily="34" charset="0"/>
              </a:rPr>
              <a:t>Currently there are five staff members in the Department of Health (One full-time health officer, one shared full-time clerk typist, one part-time registered environmental health specialist, and two part-time registered nurses.) </a:t>
            </a:r>
          </a:p>
          <a:p>
            <a:pPr algn="l">
              <a:lnSpc>
                <a:spcPct val="150000"/>
              </a:lnSpc>
            </a:pP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41AF18C4-818E-354D-9FBE-1A6EB0AFCA2B}"/>
              </a:ext>
            </a:extLst>
          </p:cNvPr>
          <p:cNvPicPr>
            <a:picLocks noChangeAspect="1"/>
          </p:cNvPicPr>
          <p:nvPr/>
        </p:nvPicPr>
        <p:blipFill>
          <a:blip r:embed="rId3"/>
          <a:stretch>
            <a:fillRect/>
          </a:stretch>
        </p:blipFill>
        <p:spPr>
          <a:xfrm>
            <a:off x="594719" y="5594856"/>
            <a:ext cx="2846172" cy="771844"/>
          </a:xfrm>
          <a:prstGeom prst="rect">
            <a:avLst/>
          </a:prstGeom>
        </p:spPr>
      </p:pic>
    </p:spTree>
    <p:extLst>
      <p:ext uri="{BB962C8B-B14F-4D97-AF65-F5344CB8AC3E}">
        <p14:creationId xmlns:p14="http://schemas.microsoft.com/office/powerpoint/2010/main" val="42066522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92BAC8-13C8-704C-9830-DA8DEA9E543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13788" y="-939221"/>
            <a:ext cx="10976918" cy="2387600"/>
          </a:xfrm>
        </p:spPr>
        <p:txBody>
          <a:bodyPr>
            <a:normAutofit/>
          </a:bodyPr>
          <a:lstStyle/>
          <a:p>
            <a:pPr algn="l"/>
            <a:r>
              <a:rPr lang="en-US" sz="3600" b="1" dirty="0">
                <a:solidFill>
                  <a:schemeClr val="accent1">
                    <a:lumMod val="75000"/>
                  </a:schemeClr>
                </a:solidFill>
                <a:latin typeface="Century Gothic" panose="020B0502020202020204" pitchFamily="34" charset="0"/>
              </a:rPr>
              <a:t>2021 Staffing Changes – Table of Organization</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954562" y="1593805"/>
            <a:ext cx="9646508" cy="2717801"/>
          </a:xfrm>
        </p:spPr>
        <p:txBody>
          <a:bodyPr>
            <a:noAutofit/>
          </a:bodyPr>
          <a:lstStyle/>
          <a:p>
            <a:pPr lvl="0" fontAlgn="base">
              <a:lnSpc>
                <a:spcPct val="100000"/>
              </a:lnSpc>
              <a:spcBef>
                <a:spcPct val="0"/>
              </a:spcBef>
              <a:spcAft>
                <a:spcPct val="0"/>
              </a:spcAft>
            </a:pPr>
            <a:r>
              <a:rPr lang="en-US" altLang="en-US" sz="1200" b="1" dirty="0">
                <a:solidFill>
                  <a:schemeClr val="accent1">
                    <a:lumMod val="75000"/>
                  </a:schemeClr>
                </a:solidFill>
                <a:latin typeface="Century Gothic" panose="020B0502020202020204" pitchFamily="34" charset="0"/>
                <a:ea typeface="Calibri" pitchFamily="34" charset="0"/>
                <a:cs typeface="Times New Roman" pitchFamily="18" charset="0"/>
              </a:rPr>
              <a:t>Village of South Orange – Board of Health</a:t>
            </a:r>
            <a:endParaRPr lang="en-US" altLang="en-US" sz="1200" dirty="0">
              <a:solidFill>
                <a:schemeClr val="accent1">
                  <a:lumMod val="75000"/>
                </a:schemeClr>
              </a:solidFill>
              <a:latin typeface="Century Gothic" panose="020B0502020202020204" pitchFamily="34" charset="0"/>
              <a:cs typeface="Arial" pitchFamily="34" charset="0"/>
            </a:endParaRPr>
          </a:p>
          <a:p>
            <a:pPr lvl="0" eaLnBrk="0" fontAlgn="base" hangingPunct="0">
              <a:lnSpc>
                <a:spcPct val="100000"/>
              </a:lnSpc>
              <a:spcBef>
                <a:spcPct val="0"/>
              </a:spcBef>
              <a:spcAft>
                <a:spcPct val="0"/>
              </a:spcAft>
            </a:pPr>
            <a:r>
              <a:rPr lang="en-US" altLang="en-US" sz="1200" b="1" dirty="0">
                <a:solidFill>
                  <a:schemeClr val="accent1">
                    <a:lumMod val="75000"/>
                  </a:schemeClr>
                </a:solidFill>
                <a:latin typeface="Century Gothic" panose="020B0502020202020204" pitchFamily="34" charset="0"/>
                <a:ea typeface="Calibri" pitchFamily="34" charset="0"/>
                <a:cs typeface="Times New Roman" pitchFamily="18" charset="0"/>
              </a:rPr>
              <a:t>CHAPTER 52 PUBLIC HEALTH PRACTICE STANDARDS OF PERFORMANCE</a:t>
            </a:r>
            <a:endParaRPr lang="en-US" altLang="en-US" sz="1200" dirty="0">
              <a:solidFill>
                <a:schemeClr val="accent1">
                  <a:lumMod val="75000"/>
                </a:schemeClr>
              </a:solidFill>
              <a:latin typeface="Century Gothic" panose="020B0502020202020204" pitchFamily="34" charset="0"/>
              <a:cs typeface="Arial" pitchFamily="34" charset="0"/>
            </a:endParaRPr>
          </a:p>
          <a:p>
            <a:pPr lvl="0" eaLnBrk="0" fontAlgn="base" hangingPunct="0">
              <a:lnSpc>
                <a:spcPct val="100000"/>
              </a:lnSpc>
              <a:spcBef>
                <a:spcPct val="0"/>
              </a:spcBef>
              <a:spcAft>
                <a:spcPct val="0"/>
              </a:spcAft>
            </a:pPr>
            <a:r>
              <a:rPr lang="en-US" altLang="en-US" sz="1200" b="1" dirty="0">
                <a:solidFill>
                  <a:schemeClr val="accent1">
                    <a:lumMod val="75000"/>
                  </a:schemeClr>
                </a:solidFill>
                <a:latin typeface="Century Gothic" panose="020B0502020202020204" pitchFamily="34" charset="0"/>
                <a:ea typeface="Calibri" pitchFamily="34" charset="0"/>
                <a:cs typeface="Times New Roman" pitchFamily="18" charset="0"/>
              </a:rPr>
              <a:t>FOR LOCAL BOARDS OF HEALTH</a:t>
            </a:r>
            <a:endParaRPr lang="en-US" altLang="en-US" sz="1200" dirty="0">
              <a:solidFill>
                <a:schemeClr val="accent1">
                  <a:lumMod val="75000"/>
                </a:schemeClr>
              </a:solidFill>
              <a:latin typeface="Century Gothic" panose="020B0502020202020204" pitchFamily="34" charset="0"/>
              <a:cs typeface="Arial" pitchFamily="34" charset="0"/>
            </a:endParaRPr>
          </a:p>
          <a:p>
            <a:pPr algn="l">
              <a:lnSpc>
                <a:spcPct val="150000"/>
              </a:lnSpc>
            </a:pPr>
            <a:endParaRPr lang="en-US" sz="3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514972" y="6188456"/>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41AF18C4-818E-354D-9FBE-1A6EB0AFCA2B}"/>
              </a:ext>
            </a:extLst>
          </p:cNvPr>
          <p:cNvPicPr>
            <a:picLocks noChangeAspect="1"/>
          </p:cNvPicPr>
          <p:nvPr/>
        </p:nvPicPr>
        <p:blipFill>
          <a:blip r:embed="rId3"/>
          <a:stretch>
            <a:fillRect/>
          </a:stretch>
        </p:blipFill>
        <p:spPr>
          <a:xfrm>
            <a:off x="505085" y="5755166"/>
            <a:ext cx="2846172" cy="771844"/>
          </a:xfrm>
          <a:prstGeom prst="rect">
            <a:avLst/>
          </a:prstGeom>
        </p:spPr>
      </p:pic>
      <p:graphicFrame>
        <p:nvGraphicFramePr>
          <p:cNvPr id="7" name="Table 6">
            <a:extLst>
              <a:ext uri="{FF2B5EF4-FFF2-40B4-BE49-F238E27FC236}">
                <a16:creationId xmlns:a16="http://schemas.microsoft.com/office/drawing/2014/main" id="{B56F2EF6-467D-2745-9582-4B40F128753A}"/>
              </a:ext>
            </a:extLst>
          </p:cNvPr>
          <p:cNvGraphicFramePr>
            <a:graphicFrameLocks noGrp="1"/>
          </p:cNvGraphicFramePr>
          <p:nvPr>
            <p:extLst>
              <p:ext uri="{D42A27DB-BD31-4B8C-83A1-F6EECF244321}">
                <p14:modId xmlns:p14="http://schemas.microsoft.com/office/powerpoint/2010/main" val="2759142844"/>
              </p:ext>
            </p:extLst>
          </p:nvPr>
        </p:nvGraphicFramePr>
        <p:xfrm>
          <a:off x="2214362" y="2390914"/>
          <a:ext cx="7763276" cy="3570200"/>
        </p:xfrm>
        <a:graphic>
          <a:graphicData uri="http://schemas.openxmlformats.org/drawingml/2006/table">
            <a:tbl>
              <a:tblPr firstRow="1" firstCol="1" bandRow="1"/>
              <a:tblGrid>
                <a:gridCol w="509776">
                  <a:extLst>
                    <a:ext uri="{9D8B030D-6E8A-4147-A177-3AD203B41FA5}">
                      <a16:colId xmlns:a16="http://schemas.microsoft.com/office/drawing/2014/main" val="20000"/>
                    </a:ext>
                  </a:extLst>
                </a:gridCol>
                <a:gridCol w="85818">
                  <a:extLst>
                    <a:ext uri="{9D8B030D-6E8A-4147-A177-3AD203B41FA5}">
                      <a16:colId xmlns:a16="http://schemas.microsoft.com/office/drawing/2014/main" val="20001"/>
                    </a:ext>
                  </a:extLst>
                </a:gridCol>
                <a:gridCol w="85818">
                  <a:extLst>
                    <a:ext uri="{9D8B030D-6E8A-4147-A177-3AD203B41FA5}">
                      <a16:colId xmlns:a16="http://schemas.microsoft.com/office/drawing/2014/main" val="20002"/>
                    </a:ext>
                  </a:extLst>
                </a:gridCol>
                <a:gridCol w="85818">
                  <a:extLst>
                    <a:ext uri="{9D8B030D-6E8A-4147-A177-3AD203B41FA5}">
                      <a16:colId xmlns:a16="http://schemas.microsoft.com/office/drawing/2014/main" val="20003"/>
                    </a:ext>
                  </a:extLst>
                </a:gridCol>
                <a:gridCol w="85818">
                  <a:extLst>
                    <a:ext uri="{9D8B030D-6E8A-4147-A177-3AD203B41FA5}">
                      <a16:colId xmlns:a16="http://schemas.microsoft.com/office/drawing/2014/main" val="20004"/>
                    </a:ext>
                  </a:extLst>
                </a:gridCol>
                <a:gridCol w="85818">
                  <a:extLst>
                    <a:ext uri="{9D8B030D-6E8A-4147-A177-3AD203B41FA5}">
                      <a16:colId xmlns:a16="http://schemas.microsoft.com/office/drawing/2014/main" val="20005"/>
                    </a:ext>
                  </a:extLst>
                </a:gridCol>
                <a:gridCol w="85818">
                  <a:extLst>
                    <a:ext uri="{9D8B030D-6E8A-4147-A177-3AD203B41FA5}">
                      <a16:colId xmlns:a16="http://schemas.microsoft.com/office/drawing/2014/main" val="20006"/>
                    </a:ext>
                  </a:extLst>
                </a:gridCol>
                <a:gridCol w="77719">
                  <a:extLst>
                    <a:ext uri="{9D8B030D-6E8A-4147-A177-3AD203B41FA5}">
                      <a16:colId xmlns:a16="http://schemas.microsoft.com/office/drawing/2014/main" val="20007"/>
                    </a:ext>
                  </a:extLst>
                </a:gridCol>
                <a:gridCol w="251299">
                  <a:extLst>
                    <a:ext uri="{9D8B030D-6E8A-4147-A177-3AD203B41FA5}">
                      <a16:colId xmlns:a16="http://schemas.microsoft.com/office/drawing/2014/main" val="829455434"/>
                    </a:ext>
                  </a:extLst>
                </a:gridCol>
                <a:gridCol w="85818">
                  <a:extLst>
                    <a:ext uri="{9D8B030D-6E8A-4147-A177-3AD203B41FA5}">
                      <a16:colId xmlns:a16="http://schemas.microsoft.com/office/drawing/2014/main" val="20008"/>
                    </a:ext>
                  </a:extLst>
                </a:gridCol>
                <a:gridCol w="85818">
                  <a:extLst>
                    <a:ext uri="{9D8B030D-6E8A-4147-A177-3AD203B41FA5}">
                      <a16:colId xmlns:a16="http://schemas.microsoft.com/office/drawing/2014/main" val="20009"/>
                    </a:ext>
                  </a:extLst>
                </a:gridCol>
                <a:gridCol w="85818">
                  <a:extLst>
                    <a:ext uri="{9D8B030D-6E8A-4147-A177-3AD203B41FA5}">
                      <a16:colId xmlns:a16="http://schemas.microsoft.com/office/drawing/2014/main" val="20010"/>
                    </a:ext>
                  </a:extLst>
                </a:gridCol>
                <a:gridCol w="85818">
                  <a:extLst>
                    <a:ext uri="{9D8B030D-6E8A-4147-A177-3AD203B41FA5}">
                      <a16:colId xmlns:a16="http://schemas.microsoft.com/office/drawing/2014/main" val="20011"/>
                    </a:ext>
                  </a:extLst>
                </a:gridCol>
                <a:gridCol w="85818">
                  <a:extLst>
                    <a:ext uri="{9D8B030D-6E8A-4147-A177-3AD203B41FA5}">
                      <a16:colId xmlns:a16="http://schemas.microsoft.com/office/drawing/2014/main" val="20012"/>
                    </a:ext>
                  </a:extLst>
                </a:gridCol>
                <a:gridCol w="85818">
                  <a:extLst>
                    <a:ext uri="{9D8B030D-6E8A-4147-A177-3AD203B41FA5}">
                      <a16:colId xmlns:a16="http://schemas.microsoft.com/office/drawing/2014/main" val="20013"/>
                    </a:ext>
                  </a:extLst>
                </a:gridCol>
                <a:gridCol w="293205">
                  <a:extLst>
                    <a:ext uri="{9D8B030D-6E8A-4147-A177-3AD203B41FA5}">
                      <a16:colId xmlns:a16="http://schemas.microsoft.com/office/drawing/2014/main" val="20014"/>
                    </a:ext>
                  </a:extLst>
                </a:gridCol>
                <a:gridCol w="85818">
                  <a:extLst>
                    <a:ext uri="{9D8B030D-6E8A-4147-A177-3AD203B41FA5}">
                      <a16:colId xmlns:a16="http://schemas.microsoft.com/office/drawing/2014/main" val="20015"/>
                    </a:ext>
                  </a:extLst>
                </a:gridCol>
                <a:gridCol w="85818">
                  <a:extLst>
                    <a:ext uri="{9D8B030D-6E8A-4147-A177-3AD203B41FA5}">
                      <a16:colId xmlns:a16="http://schemas.microsoft.com/office/drawing/2014/main" val="20016"/>
                    </a:ext>
                  </a:extLst>
                </a:gridCol>
                <a:gridCol w="171637">
                  <a:extLst>
                    <a:ext uri="{9D8B030D-6E8A-4147-A177-3AD203B41FA5}">
                      <a16:colId xmlns:a16="http://schemas.microsoft.com/office/drawing/2014/main" val="20017"/>
                    </a:ext>
                  </a:extLst>
                </a:gridCol>
                <a:gridCol w="257023">
                  <a:extLst>
                    <a:ext uri="{9D8B030D-6E8A-4147-A177-3AD203B41FA5}">
                      <a16:colId xmlns:a16="http://schemas.microsoft.com/office/drawing/2014/main" val="20019"/>
                    </a:ext>
                  </a:extLst>
                </a:gridCol>
                <a:gridCol w="116040">
                  <a:extLst>
                    <a:ext uri="{9D8B030D-6E8A-4147-A177-3AD203B41FA5}">
                      <a16:colId xmlns:a16="http://schemas.microsoft.com/office/drawing/2014/main" val="20020"/>
                    </a:ext>
                  </a:extLst>
                </a:gridCol>
                <a:gridCol w="85818">
                  <a:extLst>
                    <a:ext uri="{9D8B030D-6E8A-4147-A177-3AD203B41FA5}">
                      <a16:colId xmlns:a16="http://schemas.microsoft.com/office/drawing/2014/main" val="20021"/>
                    </a:ext>
                  </a:extLst>
                </a:gridCol>
                <a:gridCol w="85818">
                  <a:extLst>
                    <a:ext uri="{9D8B030D-6E8A-4147-A177-3AD203B41FA5}">
                      <a16:colId xmlns:a16="http://schemas.microsoft.com/office/drawing/2014/main" val="20022"/>
                    </a:ext>
                  </a:extLst>
                </a:gridCol>
                <a:gridCol w="85818">
                  <a:extLst>
                    <a:ext uri="{9D8B030D-6E8A-4147-A177-3AD203B41FA5}">
                      <a16:colId xmlns:a16="http://schemas.microsoft.com/office/drawing/2014/main" val="20023"/>
                    </a:ext>
                  </a:extLst>
                </a:gridCol>
                <a:gridCol w="85818">
                  <a:extLst>
                    <a:ext uri="{9D8B030D-6E8A-4147-A177-3AD203B41FA5}">
                      <a16:colId xmlns:a16="http://schemas.microsoft.com/office/drawing/2014/main" val="20024"/>
                    </a:ext>
                  </a:extLst>
                </a:gridCol>
                <a:gridCol w="85818">
                  <a:extLst>
                    <a:ext uri="{9D8B030D-6E8A-4147-A177-3AD203B41FA5}">
                      <a16:colId xmlns:a16="http://schemas.microsoft.com/office/drawing/2014/main" val="20025"/>
                    </a:ext>
                  </a:extLst>
                </a:gridCol>
                <a:gridCol w="85818">
                  <a:extLst>
                    <a:ext uri="{9D8B030D-6E8A-4147-A177-3AD203B41FA5}">
                      <a16:colId xmlns:a16="http://schemas.microsoft.com/office/drawing/2014/main" val="20026"/>
                    </a:ext>
                  </a:extLst>
                </a:gridCol>
                <a:gridCol w="85818">
                  <a:extLst>
                    <a:ext uri="{9D8B030D-6E8A-4147-A177-3AD203B41FA5}">
                      <a16:colId xmlns:a16="http://schemas.microsoft.com/office/drawing/2014/main" val="20027"/>
                    </a:ext>
                  </a:extLst>
                </a:gridCol>
                <a:gridCol w="85818">
                  <a:extLst>
                    <a:ext uri="{9D8B030D-6E8A-4147-A177-3AD203B41FA5}">
                      <a16:colId xmlns:a16="http://schemas.microsoft.com/office/drawing/2014/main" val="20028"/>
                    </a:ext>
                  </a:extLst>
                </a:gridCol>
                <a:gridCol w="85818">
                  <a:extLst>
                    <a:ext uri="{9D8B030D-6E8A-4147-A177-3AD203B41FA5}">
                      <a16:colId xmlns:a16="http://schemas.microsoft.com/office/drawing/2014/main" val="20029"/>
                    </a:ext>
                  </a:extLst>
                </a:gridCol>
                <a:gridCol w="85818">
                  <a:extLst>
                    <a:ext uri="{9D8B030D-6E8A-4147-A177-3AD203B41FA5}">
                      <a16:colId xmlns:a16="http://schemas.microsoft.com/office/drawing/2014/main" val="20030"/>
                    </a:ext>
                  </a:extLst>
                </a:gridCol>
                <a:gridCol w="85818">
                  <a:extLst>
                    <a:ext uri="{9D8B030D-6E8A-4147-A177-3AD203B41FA5}">
                      <a16:colId xmlns:a16="http://schemas.microsoft.com/office/drawing/2014/main" val="20031"/>
                    </a:ext>
                  </a:extLst>
                </a:gridCol>
                <a:gridCol w="208280">
                  <a:extLst>
                    <a:ext uri="{9D8B030D-6E8A-4147-A177-3AD203B41FA5}">
                      <a16:colId xmlns:a16="http://schemas.microsoft.com/office/drawing/2014/main" val="20032"/>
                    </a:ext>
                  </a:extLst>
                </a:gridCol>
                <a:gridCol w="317820">
                  <a:extLst>
                    <a:ext uri="{9D8B030D-6E8A-4147-A177-3AD203B41FA5}">
                      <a16:colId xmlns:a16="http://schemas.microsoft.com/office/drawing/2014/main" val="20033"/>
                    </a:ext>
                  </a:extLst>
                </a:gridCol>
                <a:gridCol w="178289">
                  <a:extLst>
                    <a:ext uri="{9D8B030D-6E8A-4147-A177-3AD203B41FA5}">
                      <a16:colId xmlns:a16="http://schemas.microsoft.com/office/drawing/2014/main" val="20034"/>
                    </a:ext>
                  </a:extLst>
                </a:gridCol>
                <a:gridCol w="178289">
                  <a:extLst>
                    <a:ext uri="{9D8B030D-6E8A-4147-A177-3AD203B41FA5}">
                      <a16:colId xmlns:a16="http://schemas.microsoft.com/office/drawing/2014/main" val="20035"/>
                    </a:ext>
                  </a:extLst>
                </a:gridCol>
                <a:gridCol w="178289">
                  <a:extLst>
                    <a:ext uri="{9D8B030D-6E8A-4147-A177-3AD203B41FA5}">
                      <a16:colId xmlns:a16="http://schemas.microsoft.com/office/drawing/2014/main" val="20036"/>
                    </a:ext>
                  </a:extLst>
                </a:gridCol>
                <a:gridCol w="85818">
                  <a:extLst>
                    <a:ext uri="{9D8B030D-6E8A-4147-A177-3AD203B41FA5}">
                      <a16:colId xmlns:a16="http://schemas.microsoft.com/office/drawing/2014/main" val="20037"/>
                    </a:ext>
                  </a:extLst>
                </a:gridCol>
                <a:gridCol w="354900">
                  <a:extLst>
                    <a:ext uri="{9D8B030D-6E8A-4147-A177-3AD203B41FA5}">
                      <a16:colId xmlns:a16="http://schemas.microsoft.com/office/drawing/2014/main" val="20038"/>
                    </a:ext>
                  </a:extLst>
                </a:gridCol>
                <a:gridCol w="178289">
                  <a:extLst>
                    <a:ext uri="{9D8B030D-6E8A-4147-A177-3AD203B41FA5}">
                      <a16:colId xmlns:a16="http://schemas.microsoft.com/office/drawing/2014/main" val="20039"/>
                    </a:ext>
                  </a:extLst>
                </a:gridCol>
                <a:gridCol w="85818">
                  <a:extLst>
                    <a:ext uri="{9D8B030D-6E8A-4147-A177-3AD203B41FA5}">
                      <a16:colId xmlns:a16="http://schemas.microsoft.com/office/drawing/2014/main" val="20040"/>
                    </a:ext>
                  </a:extLst>
                </a:gridCol>
                <a:gridCol w="85818">
                  <a:extLst>
                    <a:ext uri="{9D8B030D-6E8A-4147-A177-3AD203B41FA5}">
                      <a16:colId xmlns:a16="http://schemas.microsoft.com/office/drawing/2014/main" val="20041"/>
                    </a:ext>
                  </a:extLst>
                </a:gridCol>
                <a:gridCol w="85818">
                  <a:extLst>
                    <a:ext uri="{9D8B030D-6E8A-4147-A177-3AD203B41FA5}">
                      <a16:colId xmlns:a16="http://schemas.microsoft.com/office/drawing/2014/main" val="20042"/>
                    </a:ext>
                  </a:extLst>
                </a:gridCol>
                <a:gridCol w="85818">
                  <a:extLst>
                    <a:ext uri="{9D8B030D-6E8A-4147-A177-3AD203B41FA5}">
                      <a16:colId xmlns:a16="http://schemas.microsoft.com/office/drawing/2014/main" val="20043"/>
                    </a:ext>
                  </a:extLst>
                </a:gridCol>
                <a:gridCol w="85818">
                  <a:extLst>
                    <a:ext uri="{9D8B030D-6E8A-4147-A177-3AD203B41FA5}">
                      <a16:colId xmlns:a16="http://schemas.microsoft.com/office/drawing/2014/main" val="20044"/>
                    </a:ext>
                  </a:extLst>
                </a:gridCol>
                <a:gridCol w="85818">
                  <a:extLst>
                    <a:ext uri="{9D8B030D-6E8A-4147-A177-3AD203B41FA5}">
                      <a16:colId xmlns:a16="http://schemas.microsoft.com/office/drawing/2014/main" val="20045"/>
                    </a:ext>
                  </a:extLst>
                </a:gridCol>
                <a:gridCol w="85818">
                  <a:extLst>
                    <a:ext uri="{9D8B030D-6E8A-4147-A177-3AD203B41FA5}">
                      <a16:colId xmlns:a16="http://schemas.microsoft.com/office/drawing/2014/main" val="20046"/>
                    </a:ext>
                  </a:extLst>
                </a:gridCol>
                <a:gridCol w="85818">
                  <a:extLst>
                    <a:ext uri="{9D8B030D-6E8A-4147-A177-3AD203B41FA5}">
                      <a16:colId xmlns:a16="http://schemas.microsoft.com/office/drawing/2014/main" val="20047"/>
                    </a:ext>
                  </a:extLst>
                </a:gridCol>
                <a:gridCol w="85818">
                  <a:extLst>
                    <a:ext uri="{9D8B030D-6E8A-4147-A177-3AD203B41FA5}">
                      <a16:colId xmlns:a16="http://schemas.microsoft.com/office/drawing/2014/main" val="20048"/>
                    </a:ext>
                  </a:extLst>
                </a:gridCol>
                <a:gridCol w="85818">
                  <a:extLst>
                    <a:ext uri="{9D8B030D-6E8A-4147-A177-3AD203B41FA5}">
                      <a16:colId xmlns:a16="http://schemas.microsoft.com/office/drawing/2014/main" val="20049"/>
                    </a:ext>
                  </a:extLst>
                </a:gridCol>
                <a:gridCol w="308666">
                  <a:extLst>
                    <a:ext uri="{9D8B030D-6E8A-4147-A177-3AD203B41FA5}">
                      <a16:colId xmlns:a16="http://schemas.microsoft.com/office/drawing/2014/main" val="20050"/>
                    </a:ext>
                  </a:extLst>
                </a:gridCol>
                <a:gridCol w="1094307">
                  <a:extLst>
                    <a:ext uri="{9D8B030D-6E8A-4147-A177-3AD203B41FA5}">
                      <a16:colId xmlns:a16="http://schemas.microsoft.com/office/drawing/2014/main" val="20051"/>
                    </a:ext>
                  </a:extLst>
                </a:gridCol>
              </a:tblGrid>
              <a:tr h="191308">
                <a:tc gridSpan="3">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Board of Health</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28575"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gridSpan="7">
                  <a:txBody>
                    <a:bodyPr/>
                    <a:lstStyle/>
                    <a:p>
                      <a:pPr marL="0" marR="0" algn="ctr">
                        <a:lnSpc>
                          <a:spcPct val="115000"/>
                        </a:lnSpc>
                        <a:spcBef>
                          <a:spcPts val="0"/>
                        </a:spcBef>
                        <a:spcAft>
                          <a:spcPts val="0"/>
                        </a:spcAft>
                      </a:pP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12700" cmpd="sng">
                      <a:noFill/>
                      <a:prstDash val="soli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088">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gridSpan="1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T w="12700" cmpd="sng">
                      <a:noFill/>
                      <a:prstDash val="solid"/>
                    </a:lnT>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1"/>
                  </a:ext>
                </a:extLst>
              </a:tr>
              <a:tr h="86088">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gridSpan="1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2"/>
                  </a:ext>
                </a:extLst>
              </a:tr>
              <a:tr h="172176">
                <a:tc gridSpan="5">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Joycelyn White</a:t>
                      </a:r>
                      <a:endParaRPr lang="en-US" sz="60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Acting Registrar</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John M. Festa </a:t>
                      </a:r>
                      <a:endParaRPr lang="en-US" sz="60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Health Officer</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gridSpan="7">
                  <a:txBody>
                    <a:bodyPr/>
                    <a:lstStyle/>
                    <a:p>
                      <a:pPr marL="0" marR="0" algn="ctr">
                        <a:lnSpc>
                          <a:spcPct val="115000"/>
                        </a:lnSpc>
                        <a:spcBef>
                          <a:spcPts val="0"/>
                        </a:spcBef>
                        <a:spcAft>
                          <a:spcPts val="0"/>
                        </a:spcAft>
                      </a:pP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12700" cmpd="sng">
                      <a:noFill/>
                      <a:prstDash val="solid"/>
                    </a:lnL>
                    <a:lnR>
                      <a:noFill/>
                    </a:lnR>
                    <a:lnT w="12700" cmpd="sng">
                      <a:noFill/>
                      <a:prstDash val="soli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86088">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1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T w="12700" cmpd="sng">
                      <a:noFill/>
                      <a:prstDash val="solid"/>
                    </a:lnT>
                  </a:tcPr>
                </a:tc>
                <a:tc gridSpan="7">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0">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86088">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gridSpan="15">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28575"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28575" cap="flat" cmpd="sng" algn="ctr">
                      <a:solidFill>
                        <a:srgbClr val="000000"/>
                      </a:solidFill>
                      <a:prstDash val="solid"/>
                      <a:round/>
                      <a:headEnd type="none" w="med" len="med"/>
                      <a:tailEnd type="none" w="med" len="med"/>
                    </a:lnL>
                  </a:tcPr>
                </a:tc>
                <a:tc hMerge="1">
                  <a:txBody>
                    <a:bodyPr/>
                    <a:lstStyle/>
                    <a:p>
                      <a:endParaRPr lang="en-US"/>
                    </a:p>
                  </a:txBody>
                  <a:tcPr>
                    <a:lnL w="28575"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03039">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Administrative</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gridSpan="12">
                  <a:txBody>
                    <a:bodyPr/>
                    <a:lstStyle/>
                    <a:p>
                      <a:r>
                        <a:rPr lang="en-US" sz="600" b="1" dirty="0">
                          <a:effectLst/>
                          <a:latin typeface="Century Gothic" panose="020B0502020202020204" pitchFamily="34" charset="0"/>
                          <a:ea typeface="Calibri"/>
                          <a:cs typeface="Arial" panose="020B0604020202020204" pitchFamily="34" charset="0"/>
                        </a:rPr>
                        <a:t>                                Environmental</a:t>
                      </a:r>
                      <a:endParaRPr lang="en-US" sz="600" dirty="0">
                        <a:latin typeface="Century Gothic" panose="020B0502020202020204" pitchFamily="34" charset="0"/>
                        <a:cs typeface="Arial" panose="020B0604020202020204" pitchFamily="34" charset="0"/>
                      </a:endParaRPr>
                    </a:p>
                  </a:txBody>
                  <a:tcPr marL="24706" marR="247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r>
                        <a:rPr lang="en-US" sz="400" b="1">
                          <a:effectLst/>
                          <a:latin typeface="Calibri"/>
                          <a:ea typeface="Calibri"/>
                          <a:cs typeface="Times New Roman"/>
                        </a:rPr>
                        <a:t>Environmental</a:t>
                      </a: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28575" cap="flat" cmpd="sng" algn="ctr">
                      <a:solidFill>
                        <a:srgbClr val="000000"/>
                      </a:solidFill>
                      <a:prstDash val="solid"/>
                      <a:round/>
                      <a:headEnd type="none" w="med" len="med"/>
                      <a:tailEnd type="none" w="med" len="med"/>
                    </a:lnL>
                  </a:tcPr>
                </a:tc>
                <a:tc gridSpan="12">
                  <a:txBody>
                    <a:bodyPr/>
                    <a:lstStyle/>
                    <a:p>
                      <a:r>
                        <a:rPr lang="en-US" sz="600" b="1" dirty="0">
                          <a:effectLst/>
                          <a:latin typeface="Century Gothic" panose="020B0502020202020204" pitchFamily="34" charset="0"/>
                          <a:ea typeface="Calibri"/>
                          <a:cs typeface="Arial" panose="020B0604020202020204" pitchFamily="34" charset="0"/>
                        </a:rPr>
                        <a:t> </a:t>
                      </a:r>
                      <a:endParaRPr lang="en-US" sz="600" dirty="0">
                        <a:latin typeface="Century Gothic" panose="020B0502020202020204" pitchFamily="34" charset="0"/>
                      </a:endParaRPr>
                    </a:p>
                  </a:txBody>
                  <a:tcPr marL="24706" marR="24706"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Communicable Disease</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lnL w="28575"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86088">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7">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10">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lnL w="12700" cmpd="sng">
                      <a:noFill/>
                      <a:prstDash val="solid"/>
                    </a:lnL>
                    <a:lnT w="28575" cap="flat" cmpd="sng" algn="ctr">
                      <a:solidFill>
                        <a:srgbClr val="000000"/>
                      </a:solidFill>
                      <a:prstDash val="solid"/>
                      <a:round/>
                      <a:headEnd type="none" w="med" len="med"/>
                      <a:tailEnd type="none" w="med" len="med"/>
                    </a:lnT>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10">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6088">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rowSpan="2" gridSpan="8">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Health Education/Annual Health Fair(H.O. &amp; Saint Barnabas)</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3">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tcPr>
                </a:tc>
                <a:tc rowSpan="2" hMerge="1">
                  <a:txBody>
                    <a:bodyPr/>
                    <a:lstStyle/>
                    <a:p>
                      <a:endParaRPr lang="en-US"/>
                    </a:p>
                  </a:txBody>
                  <a:tcPr/>
                </a:tc>
                <a:tc rowSpan="2"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rowSpan="2" gridSpan="8">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Child Lead Poisoning</a:t>
                      </a:r>
                      <a:endParaRPr lang="en-US" sz="60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(H.O./E.O.D.O.H.)</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lnL w="28575" cap="flat" cmpd="sng" algn="ctr">
                      <a:solidFill>
                        <a:srgbClr val="000000"/>
                      </a:solidFill>
                      <a:prstDash val="solid"/>
                      <a:round/>
                      <a:headEnd type="none" w="med" len="med"/>
                      <a:tailEnd type="none" w="med" len="med"/>
                    </a:ln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lnL w="12700" cmpd="sng">
                      <a:noFill/>
                      <a:prstDash val="solid"/>
                    </a:lnL>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gridSpan="10">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Maternal &amp; Child Health</a:t>
                      </a:r>
                      <a:endParaRPr lang="en-US" sz="600" dirty="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(H.O./Nursing)</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8263">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lnL w="12700" cmpd="sng">
                      <a:noFill/>
                      <a:prstDash val="solid"/>
                    </a:lnL>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86088">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8">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lnL w="12700" cmpd="sng">
                      <a:noFill/>
                      <a:prstDash val="solid"/>
                    </a:lnL>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gridSpan="10">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86088">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rowSpan="2" gridSpan="8">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Clinics (B.P./Flu/Rabies)</a:t>
                      </a:r>
                      <a:endParaRPr lang="en-US" sz="600" dirty="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(H.O./Nursing/St Hubert’s)</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rowSpan="2" hMerge="1">
                  <a:txBody>
                    <a:bodyPr/>
                    <a:lstStyle/>
                    <a:p>
                      <a:endParaRPr lang="en-US"/>
                    </a:p>
                  </a:txBody>
                  <a:tcPr/>
                </a:tc>
                <a:tc rowSpan="2"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rowSpan="2" gridSpan="8">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Food Surveillance</a:t>
                      </a:r>
                      <a:endParaRPr lang="en-US" sz="60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(H.O./REHS/Lab)</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lnL w="28575" cap="flat" cmpd="sng" algn="ctr">
                      <a:solidFill>
                        <a:srgbClr val="000000"/>
                      </a:solidFill>
                      <a:prstDash val="solid"/>
                      <a:round/>
                      <a:headEnd type="none" w="med" len="med"/>
                      <a:tailEnd type="none" w="med" len="med"/>
                    </a:ln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lnL w="12700" cmpd="sng">
                      <a:noFill/>
                      <a:prstDash val="solid"/>
                    </a:lnL>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gridSpan="10">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Animal Control/Rabies</a:t>
                      </a:r>
                      <a:endParaRPr lang="en-US" sz="60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(St Hubert’s/H.O.)</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58263">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lnL w="12700" cmpd="sng">
                      <a:noFill/>
                      <a:prstDash val="solid"/>
                    </a:lnL>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86088">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gridSpan="5">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mpd="sng">
                      <a:noFill/>
                      <a:prstDash val="solid"/>
                    </a:lnL>
                  </a:tcPr>
                </a:tc>
                <a:tc gridSpan="2">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gridSpan="10">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1000"/>
                        </a:spcAft>
                      </a:pPr>
                      <a:r>
                        <a:rPr lang="en-US" sz="600" dirty="0">
                          <a:effectLst/>
                          <a:latin typeface="Century Gothic" panose="020B0502020202020204" pitchFamily="34" charset="0"/>
                          <a:ea typeface="Calibri"/>
                          <a:cs typeface="Arial" panose="020B0604020202020204" pitchFamily="34" charset="0"/>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86088">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rowSpan="2" gridSpan="8">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Licenses</a:t>
                      </a:r>
                      <a:endParaRPr lang="en-US" sz="60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(Health Department)</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rowSpan="2" hMerge="1">
                  <a:txBody>
                    <a:bodyPr/>
                    <a:lstStyle/>
                    <a:p>
                      <a:endParaRPr lang="en-US"/>
                    </a:p>
                  </a:txBody>
                  <a:tcPr/>
                </a:tc>
                <a:tc rowSpan="2"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rowSpan="2" gridSpan="1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Sani-Pure Laboratory</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lnL w="28575" cap="flat" cmpd="sng" algn="ctr">
                      <a:solidFill>
                        <a:srgbClr val="000000"/>
                      </a:solidFill>
                      <a:prstDash val="solid"/>
                      <a:round/>
                      <a:headEnd type="none" w="med" len="med"/>
                      <a:tailEnd type="none" w="med" len="med"/>
                    </a:lnL>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gridSpan="10">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Surveillance</a:t>
                      </a:r>
                      <a:endParaRPr lang="en-US" sz="600" dirty="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(H.O./Nursing)</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marL="0" marR="0">
                        <a:lnSpc>
                          <a:spcPct val="115000"/>
                        </a:lnSpc>
                        <a:spcBef>
                          <a:spcPts val="0"/>
                        </a:spcBef>
                        <a:spcAft>
                          <a:spcPts val="1000"/>
                        </a:spcAft>
                      </a:pPr>
                      <a:r>
                        <a:rPr lang="en-US" sz="600" dirty="0">
                          <a:effectLst/>
                          <a:latin typeface="Century Gothic" panose="020B0502020202020204" pitchFamily="34" charset="0"/>
                          <a:ea typeface="Calibri"/>
                          <a:cs typeface="Arial" panose="020B0604020202020204" pitchFamily="34"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72176">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gridSpan="12"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lnL w="12700" cmpd="sng">
                      <a:noFill/>
                      <a:prstDash val="soli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86088">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gridSpan="7">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mpd="sng">
                      <a:noFill/>
                      <a:prstDash val="solid"/>
                    </a:lnL>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lnL w="12700" cmpd="sng">
                      <a:noFill/>
                      <a:prstDash val="soli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86088">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rowSpan="2" gridSpan="6">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Food</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lnL w="28575"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rowSpan="2" gridSpan="1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Retail Food</a:t>
                      </a:r>
                      <a:endParaRPr lang="en-US" sz="60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Establishments/FHC</a:t>
                      </a:r>
                      <a:endParaRPr lang="en-US" sz="60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(H. O./REHS)</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lnL w="28575" cap="flat" cmpd="sng" algn="ctr">
                      <a:solidFill>
                        <a:srgbClr val="000000"/>
                      </a:solidFill>
                      <a:prstDash val="solid"/>
                      <a:round/>
                      <a:headEnd type="none" w="med" len="med"/>
                      <a:tailEnd type="none" w="med" len="med"/>
                    </a:lnL>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lnL w="12700" cmpd="sng">
                      <a:noFill/>
                      <a:prstDash val="soli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6">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School Audits</a:t>
                      </a:r>
                      <a:endParaRPr lang="en-US" sz="600" dirty="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(Nursing)</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172176">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lnL w="12700" cmpd="sng">
                      <a:noFill/>
                      <a:prstDash val="solid"/>
                    </a:lnL>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gridSpan="12"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lnL w="12700" cmpd="sng">
                      <a:noFill/>
                      <a:prstDash val="solid"/>
                    </a:lnL>
                  </a:tcPr>
                </a:tc>
                <a:tc gridSpan="3">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86088">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noFill/>
                      <a:prstDash val="solid"/>
                      <a:round/>
                      <a:headEnd type="none" w="med" len="med"/>
                      <a:tailEnd type="none" w="med" len="med"/>
                    </a:lnL>
                    <a:lnR>
                      <a:noFill/>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w="28575" cap="flat" cmpd="sng" algn="ctr">
                      <a:solidFill>
                        <a:srgbClr val="000000"/>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lnL w="12700" cmpd="sng">
                      <a:noFill/>
                      <a:prstDash val="solid"/>
                    </a:lnL>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lnL w="12700" cmpd="sng">
                      <a:noFill/>
                      <a:prstDash val="soli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600" dirty="0">
                          <a:effectLst/>
                          <a:latin typeface="Century Gothic" panose="020B0502020202020204" pitchFamily="34" charset="0"/>
                          <a:ea typeface="Calibri"/>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10019"/>
                  </a:ext>
                </a:extLst>
              </a:tr>
              <a:tr h="258263">
                <a:tc>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Animal</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gridSpan="9">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Pools and Youth Camps</a:t>
                      </a:r>
                      <a:endParaRPr lang="en-US" sz="60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(H.O./REHS)</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lnL w="28575"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lnL w="12700" cmpd="sng">
                      <a:noFill/>
                      <a:prstDash val="solid"/>
                    </a:lnL>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lnL w="12700" cmpd="sng">
                      <a:noFill/>
                      <a:prstDash val="soli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CDRSS</a:t>
                      </a:r>
                      <a:endParaRPr lang="en-US" sz="600" dirty="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(H.O./Nursing) </a:t>
                      </a:r>
                      <a:endParaRPr lang="en-US" sz="600" dirty="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86088">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gridSpan="6">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rowSpan="2" gridSpan="9">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Complaints</a:t>
                      </a:r>
                      <a:endParaRPr lang="en-US" sz="60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(H.O./ St Hubert’s)</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lnL w="28575" cap="flat" cmpd="sng" algn="ctr">
                      <a:solidFill>
                        <a:srgbClr val="000000"/>
                      </a:solidFill>
                      <a:prstDash val="solid"/>
                      <a:round/>
                      <a:headEnd type="none" w="med" len="med"/>
                      <a:tailEnd type="none" w="med" len="med"/>
                    </a:ln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lnL w="12700" cmpd="sng">
                      <a:noFill/>
                      <a:prstDash val="solid"/>
                    </a:lnL>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lnL w="12700" cmpd="sng">
                      <a:noFill/>
                      <a:prstDash val="solid"/>
                    </a:lnL>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a:noFill/>
                    </a:lnT>
                    <a:lnB>
                      <a:noFill/>
                    </a:lnB>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6">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Pandemics</a:t>
                      </a:r>
                      <a:endParaRPr lang="en-US" sz="600" dirty="0">
                        <a:effectLst/>
                        <a:latin typeface="Century Gothic" panose="020B0502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(H.O./Nursing)</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a:lnSpc>
                          <a:spcPct val="115000"/>
                        </a:lnSpc>
                        <a:spcBef>
                          <a:spcPts val="0"/>
                        </a:spcBef>
                        <a:spcAft>
                          <a:spcPts val="1000"/>
                        </a:spcAft>
                      </a:pPr>
                      <a:r>
                        <a:rPr lang="en-US" sz="600">
                          <a:effectLst/>
                          <a:latin typeface="Century Gothic" panose="020B0502020202020204" pitchFamily="34" charset="0"/>
                          <a:ea typeface="Calibri"/>
                          <a:cs typeface="Arial" panose="020B0604020202020204" pitchFamily="34"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1"/>
                  </a:ext>
                </a:extLst>
              </a:tr>
              <a:tr h="415148">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a:noFill/>
                    </a:lnL>
                    <a:lnR>
                      <a:noFill/>
                    </a:lnR>
                    <a:lnT>
                      <a:noFill/>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w="28575"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4">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pPr marL="0" marR="0" algn="ctr">
                        <a:lnSpc>
                          <a:spcPct val="115000"/>
                        </a:lnSpc>
                        <a:spcBef>
                          <a:spcPts val="0"/>
                        </a:spcBef>
                        <a:spcAft>
                          <a:spcPts val="0"/>
                        </a:spcAft>
                      </a:pPr>
                      <a:endParaRPr lang="en-US" sz="400">
                        <a:effectLst/>
                        <a:latin typeface="Calibri"/>
                        <a:ea typeface="Calibri"/>
                        <a:cs typeface="Times New Roman"/>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lnL w="12700" cmpd="sng">
                      <a:noFill/>
                      <a:prstDash val="solid"/>
                    </a:lnL>
                  </a:tcPr>
                </a:tc>
                <a:tc gridSpan="2">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lnL w="12700" cmpd="sng">
                      <a:noFill/>
                      <a:prstDash val="solid"/>
                    </a:lnL>
                  </a:tcPr>
                </a:tc>
                <a:tc gridSpan="3">
                  <a:txBody>
                    <a:bodyPr/>
                    <a:lstStyle/>
                    <a:p>
                      <a:pPr marL="0" marR="0" algn="ctr">
                        <a:lnSpc>
                          <a:spcPct val="115000"/>
                        </a:lnSpc>
                        <a:spcBef>
                          <a:spcPts val="0"/>
                        </a:spcBef>
                        <a:spcAft>
                          <a:spcPts val="0"/>
                        </a:spcAft>
                      </a:pPr>
                      <a:r>
                        <a:rPr lang="en-US" sz="600" b="1" dirty="0">
                          <a:effectLst/>
                          <a:latin typeface="Century Gothic" panose="020B0502020202020204" pitchFamily="34" charset="0"/>
                          <a:ea typeface="Calibri"/>
                          <a:cs typeface="Arial" panose="020B0604020202020204" pitchFamily="34" charset="0"/>
                        </a:rPr>
                        <a:t> </a:t>
                      </a:r>
                      <a:endParaRPr lang="en-US" sz="600" dirty="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a:noFill/>
                    </a:lnR>
                    <a:lnT>
                      <a:noFill/>
                    </a:lnT>
                    <a:lnB>
                      <a:noFill/>
                    </a:lnB>
                  </a:tcPr>
                </a:tc>
                <a:tc gridSpan="6">
                  <a:txBody>
                    <a:bodyPr/>
                    <a:lstStyle/>
                    <a:p>
                      <a:pPr marL="0" marR="0" algn="ctr">
                        <a:lnSpc>
                          <a:spcPct val="115000"/>
                        </a:lnSpc>
                        <a:spcBef>
                          <a:spcPts val="0"/>
                        </a:spcBef>
                        <a:spcAft>
                          <a:spcPts val="0"/>
                        </a:spcAft>
                      </a:pPr>
                      <a:r>
                        <a:rPr lang="en-US" sz="600" b="1">
                          <a:effectLst/>
                          <a:latin typeface="Century Gothic" panose="020B0502020202020204" pitchFamily="34" charset="0"/>
                          <a:ea typeface="Calibri"/>
                          <a:cs typeface="Arial" panose="020B0604020202020204" pitchFamily="34" charset="0"/>
                        </a:rPr>
                        <a:t> </a:t>
                      </a:r>
                      <a:endParaRPr lang="en-US" sz="600">
                        <a:effectLst/>
                        <a:latin typeface="Century Gothic" panose="020B0502020202020204" pitchFamily="34" charset="0"/>
                        <a:ea typeface="Calibri"/>
                        <a:cs typeface="Arial" panose="020B0604020202020204" pitchFamily="34" charset="0"/>
                      </a:endParaRPr>
                    </a:p>
                  </a:txBody>
                  <a:tcPr marL="24706" marR="24706"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1000"/>
                        </a:spcAft>
                      </a:pPr>
                      <a:r>
                        <a:rPr lang="en-US" sz="600" dirty="0">
                          <a:effectLst/>
                          <a:latin typeface="Century Gothic" panose="020B0502020202020204" pitchFamily="34" charset="0"/>
                          <a:ea typeface="Calibri"/>
                          <a:cs typeface="Arial" panose="020B0604020202020204" pitchFamily="34"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1176013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92BAC8-13C8-704C-9830-DA8DEA9E543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13788"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 &amp;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13788" y="2109910"/>
            <a:ext cx="10976918" cy="3681701"/>
          </a:xfrm>
        </p:spPr>
        <p:txBody>
          <a:bodyPr>
            <a:noAutofit/>
          </a:bodyPr>
          <a:lstStyle/>
          <a:p>
            <a:pPr lvl="0" algn="l"/>
            <a:r>
              <a:rPr lang="en-US" sz="2200" b="1" dirty="0">
                <a:solidFill>
                  <a:schemeClr val="accent1">
                    <a:lumMod val="75000"/>
                  </a:schemeClr>
                </a:solidFill>
                <a:latin typeface="Century Gothic" panose="020B0502020202020204" pitchFamily="34" charset="0"/>
              </a:rPr>
              <a:t>COVID-19 Management</a:t>
            </a:r>
            <a:r>
              <a:rPr lang="en-US" sz="2200" dirty="0">
                <a:solidFill>
                  <a:schemeClr val="accent1">
                    <a:lumMod val="75000"/>
                  </a:schemeClr>
                </a:solidFill>
                <a:latin typeface="Century Gothic" panose="020B0502020202020204" pitchFamily="34" charset="0"/>
              </a:rPr>
              <a:t> </a:t>
            </a:r>
          </a:p>
          <a:p>
            <a:pPr marL="800100" lvl="1" indent="-342900" algn="l">
              <a:spcBef>
                <a:spcPts val="600"/>
              </a:spcBef>
              <a:buFont typeface="Wingdings" pitchFamily="2" charset="2"/>
              <a:buChar char="Ø"/>
            </a:pPr>
            <a:r>
              <a:rPr lang="en-US" sz="2200" dirty="0">
                <a:solidFill>
                  <a:schemeClr val="accent1">
                    <a:lumMod val="75000"/>
                  </a:schemeClr>
                </a:solidFill>
                <a:latin typeface="Century Gothic" panose="020B0502020202020204" pitchFamily="34" charset="0"/>
              </a:rPr>
              <a:t>Our goals &amp; achievements for 2022 remain the same</a:t>
            </a:r>
          </a:p>
          <a:p>
            <a:pPr marL="800100" lvl="1" indent="-342900" algn="l">
              <a:spcBef>
                <a:spcPts val="600"/>
              </a:spcBef>
              <a:buFont typeface="Wingdings" pitchFamily="2" charset="2"/>
              <a:buChar char="Ø"/>
            </a:pPr>
            <a:r>
              <a:rPr lang="en-US" sz="2200" dirty="0">
                <a:solidFill>
                  <a:schemeClr val="accent1">
                    <a:lumMod val="75000"/>
                  </a:schemeClr>
                </a:solidFill>
                <a:latin typeface="Century Gothic" panose="020B0502020202020204" pitchFamily="34" charset="0"/>
              </a:rPr>
              <a:t>Give guidance to businesses, restaurants, residents, and staff on how to deal with the ongoing pandemic</a:t>
            </a:r>
          </a:p>
          <a:p>
            <a:pPr marL="800100" lvl="1" indent="-342900" algn="l">
              <a:spcBef>
                <a:spcPts val="600"/>
              </a:spcBef>
              <a:buFont typeface="Wingdings" pitchFamily="2" charset="2"/>
              <a:buChar char="Ø"/>
            </a:pPr>
            <a:r>
              <a:rPr lang="en-US" sz="2200" dirty="0">
                <a:solidFill>
                  <a:schemeClr val="accent1">
                    <a:lumMod val="75000"/>
                  </a:schemeClr>
                </a:solidFill>
                <a:latin typeface="Century Gothic" panose="020B0502020202020204" pitchFamily="34" charset="0"/>
              </a:rPr>
              <a:t>Continually working with Seton Hall University, the South Orange-Maplewood School District and daycares on their COVID-19 guidelines</a:t>
            </a:r>
          </a:p>
          <a:p>
            <a:pPr algn="l">
              <a:spcBef>
                <a:spcPts val="600"/>
              </a:spcBef>
            </a:pPr>
            <a:endParaRPr lang="en-US" sz="2200" b="1" dirty="0">
              <a:solidFill>
                <a:schemeClr val="accent1">
                  <a:lumMod val="75000"/>
                </a:schemeClr>
              </a:solidFill>
              <a:latin typeface="Century Gothic" panose="020B0502020202020204" pitchFamily="34" charset="0"/>
            </a:endParaRPr>
          </a:p>
          <a:p>
            <a:pPr algn="l">
              <a:spcBef>
                <a:spcPts val="600"/>
              </a:spcBef>
            </a:pPr>
            <a:r>
              <a:rPr lang="en-US" sz="2200" b="1" dirty="0">
                <a:solidFill>
                  <a:schemeClr val="accent1">
                    <a:lumMod val="75000"/>
                  </a:schemeClr>
                </a:solidFill>
                <a:latin typeface="Century Gothic" panose="020B0502020202020204" pitchFamily="34" charset="0"/>
              </a:rPr>
              <a:t>Public Health Practice Standards of Performance</a:t>
            </a:r>
            <a:endParaRPr lang="en-US" sz="2200" dirty="0">
              <a:solidFill>
                <a:schemeClr val="accent1">
                  <a:lumMod val="75000"/>
                </a:schemeClr>
              </a:solidFill>
              <a:latin typeface="Century Gothic" panose="020B0502020202020204" pitchFamily="34" charset="0"/>
            </a:endParaRPr>
          </a:p>
          <a:p>
            <a:pPr marL="800100" lvl="1" indent="-342900" algn="l">
              <a:spcBef>
                <a:spcPts val="600"/>
              </a:spcBef>
              <a:buFont typeface="Wingdings" pitchFamily="2" charset="2"/>
              <a:buChar char="Ø"/>
            </a:pPr>
            <a:r>
              <a:rPr lang="en-US" sz="2200" dirty="0">
                <a:solidFill>
                  <a:schemeClr val="accent1">
                    <a:lumMod val="75000"/>
                  </a:schemeClr>
                </a:solidFill>
                <a:latin typeface="Century Gothic" panose="020B0502020202020204" pitchFamily="34" charset="0"/>
              </a:rPr>
              <a:t>Accomplish all of the statutory requirements of the Health Department</a:t>
            </a:r>
          </a:p>
          <a:p>
            <a:pPr marL="457200" indent="-457200" algn="l">
              <a:lnSpc>
                <a:spcPct val="150000"/>
              </a:lnSpc>
              <a:buFont typeface="Wingdings" pitchFamily="2" charset="2"/>
              <a:buChar char="Ø"/>
            </a:pPr>
            <a:endParaRPr lang="en-US" sz="3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41AF18C4-818E-354D-9FBE-1A6EB0AFCA2B}"/>
              </a:ext>
            </a:extLst>
          </p:cNvPr>
          <p:cNvPicPr>
            <a:picLocks noChangeAspect="1"/>
          </p:cNvPicPr>
          <p:nvPr/>
        </p:nvPicPr>
        <p:blipFill>
          <a:blip r:embed="rId3"/>
          <a:stretch>
            <a:fillRect/>
          </a:stretch>
        </p:blipFill>
        <p:spPr>
          <a:xfrm>
            <a:off x="594719" y="5594856"/>
            <a:ext cx="2846172" cy="771844"/>
          </a:xfrm>
          <a:prstGeom prst="rect">
            <a:avLst/>
          </a:prstGeom>
        </p:spPr>
      </p:pic>
    </p:spTree>
    <p:extLst>
      <p:ext uri="{BB962C8B-B14F-4D97-AF65-F5344CB8AC3E}">
        <p14:creationId xmlns:p14="http://schemas.microsoft.com/office/powerpoint/2010/main" val="37526423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92BAC8-13C8-704C-9830-DA8DEA9E543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13788" y="-318423"/>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Capital Requests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13788" y="2237620"/>
            <a:ext cx="9646508" cy="2717801"/>
          </a:xfrm>
        </p:spPr>
        <p:txBody>
          <a:bodyPr>
            <a:noAutofit/>
          </a:bodyPr>
          <a:lstStyle/>
          <a:p>
            <a:pPr marL="457200" indent="-457200" algn="l">
              <a:lnSpc>
                <a:spcPct val="150000"/>
              </a:lnSpc>
              <a:buFont typeface="Wingdings" pitchFamily="2" charset="2"/>
              <a:buChar char="Ø"/>
            </a:pPr>
            <a:r>
              <a:rPr lang="en-US" sz="2200" dirty="0">
                <a:solidFill>
                  <a:schemeClr val="accent1">
                    <a:lumMod val="75000"/>
                  </a:schemeClr>
                </a:solidFill>
                <a:latin typeface="Century Gothic" panose="020B0502020202020204" pitchFamily="34" charset="0"/>
              </a:rPr>
              <a:t>There are no Capital Requests for 2022</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41AF18C4-818E-354D-9FBE-1A6EB0AFCA2B}"/>
              </a:ext>
            </a:extLst>
          </p:cNvPr>
          <p:cNvPicPr>
            <a:picLocks noChangeAspect="1"/>
          </p:cNvPicPr>
          <p:nvPr/>
        </p:nvPicPr>
        <p:blipFill>
          <a:blip r:embed="rId3"/>
          <a:stretch>
            <a:fillRect/>
          </a:stretch>
        </p:blipFill>
        <p:spPr>
          <a:xfrm>
            <a:off x="594719" y="5594856"/>
            <a:ext cx="2846172" cy="771844"/>
          </a:xfrm>
          <a:prstGeom prst="rect">
            <a:avLst/>
          </a:prstGeom>
        </p:spPr>
      </p:pic>
    </p:spTree>
    <p:extLst>
      <p:ext uri="{BB962C8B-B14F-4D97-AF65-F5344CB8AC3E}">
        <p14:creationId xmlns:p14="http://schemas.microsoft.com/office/powerpoint/2010/main" val="10889010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92BAC8-13C8-704C-9830-DA8DEA9E543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13788" y="17092"/>
            <a:ext cx="11306264" cy="2387600"/>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2022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13788" y="2708612"/>
            <a:ext cx="9646508"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There will be no changes to the 2022 operating budget</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41AF18C4-818E-354D-9FBE-1A6EB0AFCA2B}"/>
              </a:ext>
            </a:extLst>
          </p:cNvPr>
          <p:cNvPicPr>
            <a:picLocks noChangeAspect="1"/>
          </p:cNvPicPr>
          <p:nvPr/>
        </p:nvPicPr>
        <p:blipFill>
          <a:blip r:embed="rId3"/>
          <a:stretch>
            <a:fillRect/>
          </a:stretch>
        </p:blipFill>
        <p:spPr>
          <a:xfrm>
            <a:off x="594719" y="5594856"/>
            <a:ext cx="2846172" cy="771844"/>
          </a:xfrm>
          <a:prstGeom prst="rect">
            <a:avLst/>
          </a:prstGeom>
        </p:spPr>
      </p:pic>
    </p:spTree>
    <p:extLst>
      <p:ext uri="{BB962C8B-B14F-4D97-AF65-F5344CB8AC3E}">
        <p14:creationId xmlns:p14="http://schemas.microsoft.com/office/powerpoint/2010/main" val="5820694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92BAC8-13C8-704C-9830-DA8DEA9E543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13788" y="0"/>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Top Three Anticipated Line Items for 2020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13788" y="2632327"/>
            <a:ext cx="9646508"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Public Health Nursing</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Office Expenses/Inspections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Environmental</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41AF18C4-818E-354D-9FBE-1A6EB0AFCA2B}"/>
              </a:ext>
            </a:extLst>
          </p:cNvPr>
          <p:cNvPicPr>
            <a:picLocks noChangeAspect="1"/>
          </p:cNvPicPr>
          <p:nvPr/>
        </p:nvPicPr>
        <p:blipFill>
          <a:blip r:embed="rId3"/>
          <a:stretch>
            <a:fillRect/>
          </a:stretch>
        </p:blipFill>
        <p:spPr>
          <a:xfrm>
            <a:off x="594719" y="5594856"/>
            <a:ext cx="2846172" cy="771844"/>
          </a:xfrm>
          <a:prstGeom prst="rect">
            <a:avLst/>
          </a:prstGeom>
        </p:spPr>
      </p:pic>
    </p:spTree>
    <p:extLst>
      <p:ext uri="{BB962C8B-B14F-4D97-AF65-F5344CB8AC3E}">
        <p14:creationId xmlns:p14="http://schemas.microsoft.com/office/powerpoint/2010/main" val="78148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AD6C3-9069-2241-BE80-B02EDE18968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8230"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Top 3 Items in 2022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6553" y="2080732"/>
            <a:ext cx="9646508"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Salary and Wages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Office Expenses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Staff Educational Opportunities </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3F3FA1C4-0765-C84D-875F-34A97D87F526}"/>
              </a:ext>
            </a:extLst>
          </p:cNvPr>
          <p:cNvPicPr>
            <a:picLocks noChangeAspect="1"/>
          </p:cNvPicPr>
          <p:nvPr/>
        </p:nvPicPr>
        <p:blipFill>
          <a:blip r:embed="rId3"/>
          <a:stretch>
            <a:fillRect/>
          </a:stretch>
        </p:blipFill>
        <p:spPr>
          <a:xfrm>
            <a:off x="466553" y="5704448"/>
            <a:ext cx="2650273" cy="722802"/>
          </a:xfrm>
          <a:prstGeom prst="rect">
            <a:avLst/>
          </a:prstGeom>
        </p:spPr>
      </p:pic>
    </p:spTree>
    <p:extLst>
      <p:ext uri="{BB962C8B-B14F-4D97-AF65-F5344CB8AC3E}">
        <p14:creationId xmlns:p14="http://schemas.microsoft.com/office/powerpoint/2010/main" val="21289341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92BAC8-13C8-704C-9830-DA8DEA9E543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13788" y="-318423"/>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Staffing Changes 2022</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13788" y="2237620"/>
            <a:ext cx="9646508" cy="2717801"/>
          </a:xfrm>
        </p:spPr>
        <p:txBody>
          <a:bodyPr>
            <a:noAutofit/>
          </a:bodyPr>
          <a:lstStyle/>
          <a:p>
            <a:pPr marL="457200" indent="-457200" algn="l">
              <a:lnSpc>
                <a:spcPct val="150000"/>
              </a:lnSpc>
              <a:buFont typeface="Wingdings" pitchFamily="2" charset="2"/>
              <a:buChar char="Ø"/>
            </a:pPr>
            <a:r>
              <a:rPr lang="en-US" sz="2200" dirty="0">
                <a:solidFill>
                  <a:schemeClr val="accent1">
                    <a:lumMod val="75000"/>
                  </a:schemeClr>
                </a:solidFill>
                <a:latin typeface="Century Gothic" panose="020B0502020202020204" pitchFamily="34" charset="0"/>
              </a:rPr>
              <a:t>There are no planned staffing changes for 2022</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41AF18C4-818E-354D-9FBE-1A6EB0AFCA2B}"/>
              </a:ext>
            </a:extLst>
          </p:cNvPr>
          <p:cNvPicPr>
            <a:picLocks noChangeAspect="1"/>
          </p:cNvPicPr>
          <p:nvPr/>
        </p:nvPicPr>
        <p:blipFill>
          <a:blip r:embed="rId3"/>
          <a:stretch>
            <a:fillRect/>
          </a:stretch>
        </p:blipFill>
        <p:spPr>
          <a:xfrm>
            <a:off x="594719" y="5594856"/>
            <a:ext cx="2846172" cy="771844"/>
          </a:xfrm>
          <a:prstGeom prst="rect">
            <a:avLst/>
          </a:prstGeom>
        </p:spPr>
      </p:pic>
    </p:spTree>
    <p:extLst>
      <p:ext uri="{BB962C8B-B14F-4D97-AF65-F5344CB8AC3E}">
        <p14:creationId xmlns:p14="http://schemas.microsoft.com/office/powerpoint/2010/main" val="18677581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92BAC8-13C8-704C-9830-DA8DEA9E543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13788" y="-318423"/>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Fiscal Goals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13787" y="2237620"/>
            <a:ext cx="11097355" cy="2717801"/>
          </a:xfrm>
        </p:spPr>
        <p:txBody>
          <a:bodyPr>
            <a:noAutofit/>
          </a:bodyPr>
          <a:lstStyle/>
          <a:p>
            <a:pPr marL="457200" indent="-457200" algn="l">
              <a:lnSpc>
                <a:spcPct val="150000"/>
              </a:lnSpc>
              <a:buFont typeface="Wingdings" pitchFamily="2" charset="2"/>
              <a:buChar char="Ø"/>
            </a:pPr>
            <a:r>
              <a:rPr lang="en-US" sz="2200" dirty="0">
                <a:solidFill>
                  <a:schemeClr val="accent1">
                    <a:lumMod val="75000"/>
                  </a:schemeClr>
                </a:solidFill>
                <a:latin typeface="Century Gothic" panose="020B0502020202020204" pitchFamily="34" charset="0"/>
              </a:rPr>
              <a:t>Savings Opportunities</a:t>
            </a:r>
          </a:p>
          <a:p>
            <a:pPr marL="914400" lvl="1" indent="-457200" algn="l">
              <a:lnSpc>
                <a:spcPct val="100000"/>
              </a:lnSpc>
              <a:buFont typeface="Wingdings" panose="05000000000000000000" pitchFamily="2" charset="2"/>
              <a:buChar char="Ø"/>
            </a:pPr>
            <a:r>
              <a:rPr lang="en-US" dirty="0">
                <a:solidFill>
                  <a:schemeClr val="accent1">
                    <a:lumMod val="75000"/>
                  </a:schemeClr>
                </a:solidFill>
                <a:latin typeface="Century Gothic" panose="020B0502020202020204" pitchFamily="34" charset="0"/>
              </a:rPr>
              <a:t>Assist the REHS with the retail food establishment and swimming pool inspections</a:t>
            </a:r>
          </a:p>
          <a:p>
            <a:pPr marL="914400" lvl="1" indent="-457200" algn="l">
              <a:lnSpc>
                <a:spcPct val="100000"/>
              </a:lnSpc>
              <a:buFont typeface="Wingdings" panose="05000000000000000000" pitchFamily="2" charset="2"/>
              <a:buChar char="Ø"/>
            </a:pPr>
            <a:r>
              <a:rPr lang="en-US" dirty="0">
                <a:solidFill>
                  <a:schemeClr val="accent1">
                    <a:lumMod val="75000"/>
                  </a:schemeClr>
                </a:solidFill>
                <a:latin typeface="Century Gothic" panose="020B0502020202020204" pitchFamily="34" charset="0"/>
              </a:rPr>
              <a:t>Continue to be financially prudent</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41AF18C4-818E-354D-9FBE-1A6EB0AFCA2B}"/>
              </a:ext>
            </a:extLst>
          </p:cNvPr>
          <p:cNvPicPr>
            <a:picLocks noChangeAspect="1"/>
          </p:cNvPicPr>
          <p:nvPr/>
        </p:nvPicPr>
        <p:blipFill>
          <a:blip r:embed="rId3"/>
          <a:stretch>
            <a:fillRect/>
          </a:stretch>
        </p:blipFill>
        <p:spPr>
          <a:xfrm>
            <a:off x="594719" y="5594856"/>
            <a:ext cx="2846172" cy="771844"/>
          </a:xfrm>
          <a:prstGeom prst="rect">
            <a:avLst/>
          </a:prstGeom>
        </p:spPr>
      </p:pic>
    </p:spTree>
    <p:extLst>
      <p:ext uri="{BB962C8B-B14F-4D97-AF65-F5344CB8AC3E}">
        <p14:creationId xmlns:p14="http://schemas.microsoft.com/office/powerpoint/2010/main" val="38264091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6D728D-76E2-0B46-8351-549ECA053671}"/>
              </a:ext>
            </a:extLst>
          </p:cNvPr>
          <p:cNvPicPr>
            <a:picLocks noChangeAspect="1"/>
          </p:cNvPicPr>
          <p:nvPr/>
        </p:nvPicPr>
        <p:blipFill>
          <a:blip r:embed="rId2"/>
          <a:stretch>
            <a:fillRect/>
          </a:stretch>
        </p:blipFill>
        <p:spPr>
          <a:xfrm>
            <a:off x="0" y="-12290"/>
            <a:ext cx="12192000" cy="5624052"/>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0087" y="1147226"/>
            <a:ext cx="10976918" cy="2387600"/>
          </a:xfrm>
        </p:spPr>
        <p:txBody>
          <a:bodyPr>
            <a:normAutofit/>
          </a:bodyPr>
          <a:lstStyle/>
          <a:p>
            <a:pPr algn="l"/>
            <a:r>
              <a:rPr lang="en-US" sz="5200" b="1" dirty="0">
                <a:solidFill>
                  <a:schemeClr val="bg1"/>
                </a:solidFill>
                <a:latin typeface="Century Gothic" panose="020B0502020202020204" pitchFamily="34" charset="0"/>
              </a:rPr>
              <a:t>Tax Assessor’s Office</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51544" y="3595454"/>
            <a:ext cx="9646508" cy="2717801"/>
          </a:xfrm>
        </p:spPr>
        <p:txBody>
          <a:bodyPr>
            <a:noAutofit/>
          </a:bodyPr>
          <a:lstStyle/>
          <a:p>
            <a:pPr algn="l"/>
            <a:r>
              <a:rPr lang="en-US" sz="3200" dirty="0">
                <a:solidFill>
                  <a:schemeClr val="bg1"/>
                </a:solidFill>
                <a:latin typeface="Century Gothic" panose="020B0502020202020204" pitchFamily="34" charset="0"/>
              </a:rPr>
              <a:t>Ellen Foye-</a:t>
            </a:r>
            <a:r>
              <a:rPr lang="en-US" sz="3200" dirty="0" err="1">
                <a:solidFill>
                  <a:schemeClr val="bg1"/>
                </a:solidFill>
                <a:latin typeface="Century Gothic" panose="020B0502020202020204" pitchFamily="34" charset="0"/>
              </a:rPr>
              <a:t>Malgieri</a:t>
            </a:r>
            <a:endParaRPr lang="en-US" sz="3200" dirty="0">
              <a:solidFill>
                <a:schemeClr val="bg1"/>
              </a:solidFill>
              <a:latin typeface="Century Gothic" panose="020B0502020202020204" pitchFamily="34" charset="0"/>
            </a:endParaRPr>
          </a:p>
          <a:p>
            <a:pPr algn="l"/>
            <a:r>
              <a:rPr lang="en-US" sz="3200" dirty="0">
                <a:solidFill>
                  <a:schemeClr val="bg1"/>
                </a:solidFill>
                <a:latin typeface="Century Gothic" panose="020B0502020202020204" pitchFamily="34" charset="0"/>
              </a:rPr>
              <a:t>Tax Assessor</a:t>
            </a:r>
          </a:p>
          <a:p>
            <a:pPr algn="l"/>
            <a:endParaRPr lang="en-US" sz="3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EA1F4217-F5A5-D043-953D-251E0E855214}"/>
              </a:ext>
            </a:extLst>
          </p:cNvPr>
          <p:cNvPicPr>
            <a:picLocks noChangeAspect="1"/>
          </p:cNvPicPr>
          <p:nvPr/>
        </p:nvPicPr>
        <p:blipFill>
          <a:blip r:embed="rId3"/>
          <a:stretch>
            <a:fillRect/>
          </a:stretch>
        </p:blipFill>
        <p:spPr>
          <a:xfrm>
            <a:off x="280087" y="5824661"/>
            <a:ext cx="2721684" cy="731520"/>
          </a:xfrm>
          <a:prstGeom prst="rect">
            <a:avLst/>
          </a:prstGeom>
        </p:spPr>
      </p:pic>
    </p:spTree>
    <p:extLst>
      <p:ext uri="{BB962C8B-B14F-4D97-AF65-F5344CB8AC3E}">
        <p14:creationId xmlns:p14="http://schemas.microsoft.com/office/powerpoint/2010/main" val="33854698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ABB635-A5C7-F741-9786-F68D561CFC5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318163"/>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Goals &amp;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2342983"/>
            <a:ext cx="9646508" cy="2717801"/>
          </a:xfrm>
        </p:spPr>
        <p:txBody>
          <a:bodyPr>
            <a:noAutofit/>
          </a:bodyPr>
          <a:lstStyle/>
          <a:p>
            <a:pPr marL="457200" indent="-457200" algn="l">
              <a:lnSpc>
                <a:spcPct val="100000"/>
              </a:lnSpc>
              <a:buFont typeface="Wingdings" pitchFamily="2" charset="2"/>
              <a:buChar char="Ø"/>
            </a:pPr>
            <a:r>
              <a:rPr lang="en" sz="2200" dirty="0">
                <a:solidFill>
                  <a:schemeClr val="accent1">
                    <a:lumMod val="75000"/>
                  </a:schemeClr>
                </a:solidFill>
                <a:latin typeface="Century Gothic" panose="020B0502020202020204" pitchFamily="34" charset="0"/>
              </a:rPr>
              <a:t>Additional Assessment Value Added – $5,128,400</a:t>
            </a:r>
          </a:p>
          <a:p>
            <a:pPr marL="457200" indent="-457200" algn="l">
              <a:lnSpc>
                <a:spcPct val="100000"/>
              </a:lnSpc>
              <a:buFont typeface="Wingdings" pitchFamily="2" charset="2"/>
              <a:buChar char="Ø"/>
            </a:pPr>
            <a:r>
              <a:rPr lang="en" sz="2200" dirty="0">
                <a:solidFill>
                  <a:schemeClr val="accent1">
                    <a:lumMod val="75000"/>
                  </a:schemeClr>
                </a:solidFill>
                <a:latin typeface="Century Gothic" panose="020B0502020202020204" pitchFamily="34" charset="0"/>
              </a:rPr>
              <a:t>Added Assessments based on Renovations</a:t>
            </a:r>
          </a:p>
          <a:p>
            <a:pPr algn="l">
              <a:lnSpc>
                <a:spcPct val="150000"/>
              </a:lnSpc>
            </a:pPr>
            <a:endParaRPr lang="en-US" sz="28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EA1F4217-F5A5-D043-953D-251E0E855214}"/>
              </a:ext>
            </a:extLst>
          </p:cNvPr>
          <p:cNvPicPr>
            <a:picLocks noChangeAspect="1"/>
          </p:cNvPicPr>
          <p:nvPr/>
        </p:nvPicPr>
        <p:blipFill>
          <a:blip r:embed="rId3"/>
          <a:stretch>
            <a:fillRect/>
          </a:stretch>
        </p:blipFill>
        <p:spPr>
          <a:xfrm>
            <a:off x="534225" y="5700089"/>
            <a:ext cx="2721684" cy="731520"/>
          </a:xfrm>
          <a:prstGeom prst="rect">
            <a:avLst/>
          </a:prstGeom>
        </p:spPr>
      </p:pic>
    </p:spTree>
    <p:extLst>
      <p:ext uri="{BB962C8B-B14F-4D97-AF65-F5344CB8AC3E}">
        <p14:creationId xmlns:p14="http://schemas.microsoft.com/office/powerpoint/2010/main" val="13014233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ABB635-A5C7-F741-9786-F68D561CFC5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318163"/>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COVID-19 Effects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2342983"/>
            <a:ext cx="10976918" cy="2717801"/>
          </a:xfrm>
        </p:spPr>
        <p:txBody>
          <a:bodyPr>
            <a:noAutofit/>
          </a:bodyPr>
          <a:lstStyle/>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Housing Market went through an unexpected upturn</a:t>
            </a:r>
          </a:p>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Sales increased due to many wanting to move to suburbs</a:t>
            </a:r>
          </a:p>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Sale prices increased beyond expectations – Artificially inflated due to COVID</a:t>
            </a:r>
            <a:endParaRPr lang="en-US" sz="2200" dirty="0"/>
          </a:p>
          <a:p>
            <a:pPr marL="457200" indent="-457200" algn="l">
              <a:lnSpc>
                <a:spcPct val="150000"/>
              </a:lnSpc>
              <a:buFont typeface="Wingdings" pitchFamily="2" charset="2"/>
              <a:buChar char="Ø"/>
            </a:pPr>
            <a:endParaRPr lang="en" sz="2800" dirty="0">
              <a:solidFill>
                <a:schemeClr val="accent1">
                  <a:lumMod val="75000"/>
                </a:schemeClr>
              </a:solidFill>
              <a:latin typeface="Century Gothic" panose="020B0502020202020204" pitchFamily="34" charset="0"/>
            </a:endParaRPr>
          </a:p>
          <a:p>
            <a:pPr algn="l">
              <a:lnSpc>
                <a:spcPct val="150000"/>
              </a:lnSpc>
            </a:pPr>
            <a:endParaRPr lang="en-US" sz="28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EA1F4217-F5A5-D043-953D-251E0E855214}"/>
              </a:ext>
            </a:extLst>
          </p:cNvPr>
          <p:cNvPicPr>
            <a:picLocks noChangeAspect="1"/>
          </p:cNvPicPr>
          <p:nvPr/>
        </p:nvPicPr>
        <p:blipFill>
          <a:blip r:embed="rId3"/>
          <a:stretch>
            <a:fillRect/>
          </a:stretch>
        </p:blipFill>
        <p:spPr>
          <a:xfrm>
            <a:off x="534225" y="5700089"/>
            <a:ext cx="2721684" cy="731520"/>
          </a:xfrm>
          <a:prstGeom prst="rect">
            <a:avLst/>
          </a:prstGeom>
        </p:spPr>
      </p:pic>
    </p:spTree>
    <p:extLst>
      <p:ext uri="{BB962C8B-B14F-4D97-AF65-F5344CB8AC3E}">
        <p14:creationId xmlns:p14="http://schemas.microsoft.com/office/powerpoint/2010/main" val="40859952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ABB635-A5C7-F741-9786-F68D561CFC5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318163"/>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Outlook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2342983"/>
            <a:ext cx="9646508" cy="2717801"/>
          </a:xfrm>
        </p:spPr>
        <p:txBody>
          <a:bodyPr>
            <a:noAutofit/>
          </a:bodyPr>
          <a:lstStyle/>
          <a:p>
            <a:pPr marL="457200" indent="-457200" algn="l">
              <a:lnSpc>
                <a:spcPct val="100000"/>
              </a:lnSpc>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Expect housing market to continue at current pace  </a:t>
            </a:r>
          </a:p>
          <a:p>
            <a:pPr marL="457200" indent="-457200" algn="l">
              <a:lnSpc>
                <a:spcPct val="100000"/>
              </a:lnSpc>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Tax Appeal number may increase due to financial concerns as COVID effect continues</a:t>
            </a:r>
          </a:p>
          <a:p>
            <a:pPr marL="457200" indent="-457200" algn="l">
              <a:lnSpc>
                <a:spcPct val="100000"/>
              </a:lnSpc>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Preparation for possible Reassessment/Revaluation in future years (2024)in conjunction with Maplewood</a:t>
            </a:r>
          </a:p>
          <a:p>
            <a:pPr marL="457200" indent="-457200" algn="l">
              <a:buFont typeface="Wingdings" pitchFamily="2" charset="2"/>
              <a:buChar char="Ø"/>
            </a:pPr>
            <a:endParaRPr lang="en-US" sz="2800" dirty="0">
              <a:solidFill>
                <a:schemeClr val="accent1">
                  <a:lumMod val="75000"/>
                </a:schemeClr>
              </a:solidFill>
              <a:latin typeface="Century Gothic" panose="020B0502020202020204" pitchFamily="34" charset="0"/>
            </a:endParaRPr>
          </a:p>
          <a:p>
            <a:pPr marL="457200" indent="-457200" algn="l">
              <a:lnSpc>
                <a:spcPct val="150000"/>
              </a:lnSpc>
              <a:buFont typeface="Wingdings" pitchFamily="2" charset="2"/>
              <a:buChar char="Ø"/>
            </a:pPr>
            <a:endParaRPr lang="en" sz="2800" dirty="0">
              <a:solidFill>
                <a:schemeClr val="accent1">
                  <a:lumMod val="75000"/>
                </a:schemeClr>
              </a:solidFill>
              <a:latin typeface="Century Gothic" panose="020B0502020202020204" pitchFamily="34" charset="0"/>
            </a:endParaRPr>
          </a:p>
          <a:p>
            <a:pPr algn="l">
              <a:lnSpc>
                <a:spcPct val="150000"/>
              </a:lnSpc>
            </a:pPr>
            <a:endParaRPr lang="en-US" sz="28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EA1F4217-F5A5-D043-953D-251E0E855214}"/>
              </a:ext>
            </a:extLst>
          </p:cNvPr>
          <p:cNvPicPr>
            <a:picLocks noChangeAspect="1"/>
          </p:cNvPicPr>
          <p:nvPr/>
        </p:nvPicPr>
        <p:blipFill>
          <a:blip r:embed="rId3"/>
          <a:stretch>
            <a:fillRect/>
          </a:stretch>
        </p:blipFill>
        <p:spPr>
          <a:xfrm>
            <a:off x="534225" y="5700089"/>
            <a:ext cx="2721684" cy="731520"/>
          </a:xfrm>
          <a:prstGeom prst="rect">
            <a:avLst/>
          </a:prstGeom>
        </p:spPr>
      </p:pic>
    </p:spTree>
    <p:extLst>
      <p:ext uri="{BB962C8B-B14F-4D97-AF65-F5344CB8AC3E}">
        <p14:creationId xmlns:p14="http://schemas.microsoft.com/office/powerpoint/2010/main" val="29822707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ABB635-A5C7-F741-9786-F68D561CFC5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0"/>
            <a:ext cx="10976918" cy="2387600"/>
          </a:xfrm>
        </p:spPr>
        <p:txBody>
          <a:bodyPr>
            <a:normAutofit/>
          </a:bodyPr>
          <a:lstStyle/>
          <a:p>
            <a:pPr algn="l"/>
            <a:r>
              <a:rPr lang="en" sz="4400" b="1" dirty="0">
                <a:solidFill>
                  <a:schemeClr val="accent1">
                    <a:lumMod val="75000"/>
                  </a:schemeClr>
                </a:solidFill>
                <a:latin typeface="Century Gothic" panose="020B0502020202020204" pitchFamily="34" charset="0"/>
              </a:rPr>
              <a:t>Anticipated Changes in 2022</a:t>
            </a:r>
            <a:br>
              <a:rPr lang="en" sz="4400" b="1" dirty="0">
                <a:solidFill>
                  <a:schemeClr val="accent1">
                    <a:lumMod val="75000"/>
                  </a:schemeClr>
                </a:solidFill>
                <a:latin typeface="Century Gothic" panose="020B0502020202020204" pitchFamily="34" charset="0"/>
              </a:rPr>
            </a:br>
            <a:r>
              <a:rPr lang="en" sz="4400" b="1" dirty="0">
                <a:solidFill>
                  <a:schemeClr val="accent1">
                    <a:lumMod val="75000"/>
                  </a:schemeClr>
                </a:solidFill>
                <a:latin typeface="Century Gothic" panose="020B0502020202020204" pitchFamily="34" charset="0"/>
              </a:rPr>
              <a:t>Operating Budget</a:t>
            </a:r>
            <a:endParaRPr lang="en-US" sz="4400" b="1" dirty="0">
              <a:solidFill>
                <a:schemeClr val="accent1">
                  <a:lumMod val="75000"/>
                </a:schemeClr>
              </a:solidFill>
              <a:latin typeface="Century Gothic" panose="020B0502020202020204" pitchFamily="34" charset="0"/>
            </a:endParaRP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2568103"/>
            <a:ext cx="9646508" cy="2717801"/>
          </a:xfrm>
        </p:spPr>
        <p:txBody>
          <a:bodyPr>
            <a:noAutofit/>
          </a:bodyPr>
          <a:lstStyle/>
          <a:p>
            <a:pPr marL="457200" indent="-457200" algn="l">
              <a:lnSpc>
                <a:spcPct val="100000"/>
              </a:lnSpc>
              <a:spcAft>
                <a:spcPts val="600"/>
              </a:spcAft>
              <a:buFont typeface="Wingdings" pitchFamily="2" charset="2"/>
              <a:buChar char="Ø"/>
            </a:pPr>
            <a:r>
              <a:rPr lang="en" sz="2200" dirty="0">
                <a:solidFill>
                  <a:schemeClr val="accent1">
                    <a:lumMod val="75000"/>
                  </a:schemeClr>
                </a:solidFill>
                <a:latin typeface="Century Gothic" panose="020B0502020202020204" pitchFamily="34" charset="0"/>
              </a:rPr>
              <a:t>Tax Appeal Refunds</a:t>
            </a:r>
          </a:p>
          <a:p>
            <a:pPr marL="457200" indent="-457200" algn="l">
              <a:lnSpc>
                <a:spcPct val="100000"/>
              </a:lnSpc>
              <a:spcAft>
                <a:spcPts val="600"/>
              </a:spcAft>
              <a:buFont typeface="Wingdings" pitchFamily="2" charset="2"/>
              <a:buChar char="Ø"/>
            </a:pPr>
            <a:r>
              <a:rPr lang="en" sz="2200" dirty="0">
                <a:solidFill>
                  <a:schemeClr val="accent1">
                    <a:lumMod val="75000"/>
                  </a:schemeClr>
                </a:solidFill>
                <a:latin typeface="Century Gothic" panose="020B0502020202020204" pitchFamily="34" charset="0"/>
              </a:rPr>
              <a:t>Appraisal Costs – Tax Court/Appeals</a:t>
            </a:r>
          </a:p>
          <a:p>
            <a:pPr marL="457200" indent="-457200" algn="l">
              <a:lnSpc>
                <a:spcPct val="100000"/>
              </a:lnSpc>
              <a:spcAft>
                <a:spcPts val="600"/>
              </a:spcAft>
              <a:buFont typeface="Wingdings" pitchFamily="2" charset="2"/>
              <a:buChar char="Ø"/>
            </a:pPr>
            <a:r>
              <a:rPr lang="en" sz="2200" dirty="0">
                <a:solidFill>
                  <a:schemeClr val="accent1">
                    <a:lumMod val="75000"/>
                  </a:schemeClr>
                </a:solidFill>
                <a:latin typeface="Century Gothic" panose="020B0502020202020204" pitchFamily="34" charset="0"/>
              </a:rPr>
              <a:t>Funding for Reassessment/Revaluation</a:t>
            </a:r>
          </a:p>
          <a:p>
            <a:pPr marL="457200" indent="-457200" algn="l">
              <a:buFont typeface="Wingdings" pitchFamily="2" charset="2"/>
              <a:buChar char="Ø"/>
            </a:pPr>
            <a:endParaRPr lang="en-US" sz="2800" dirty="0">
              <a:solidFill>
                <a:schemeClr val="accent1">
                  <a:lumMod val="75000"/>
                </a:schemeClr>
              </a:solidFill>
              <a:latin typeface="Century Gothic" panose="020B0502020202020204" pitchFamily="34" charset="0"/>
            </a:endParaRPr>
          </a:p>
          <a:p>
            <a:pPr algn="l">
              <a:lnSpc>
                <a:spcPct val="150000"/>
              </a:lnSpc>
            </a:pPr>
            <a:endParaRPr lang="en-US" sz="28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EA1F4217-F5A5-D043-953D-251E0E855214}"/>
              </a:ext>
            </a:extLst>
          </p:cNvPr>
          <p:cNvPicPr>
            <a:picLocks noChangeAspect="1"/>
          </p:cNvPicPr>
          <p:nvPr/>
        </p:nvPicPr>
        <p:blipFill>
          <a:blip r:embed="rId3"/>
          <a:stretch>
            <a:fillRect/>
          </a:stretch>
        </p:blipFill>
        <p:spPr>
          <a:xfrm>
            <a:off x="534225" y="5700089"/>
            <a:ext cx="2721684" cy="731520"/>
          </a:xfrm>
          <a:prstGeom prst="rect">
            <a:avLst/>
          </a:prstGeom>
        </p:spPr>
      </p:pic>
    </p:spTree>
    <p:extLst>
      <p:ext uri="{BB962C8B-B14F-4D97-AF65-F5344CB8AC3E}">
        <p14:creationId xmlns:p14="http://schemas.microsoft.com/office/powerpoint/2010/main" val="901148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ABB635-A5C7-F741-9786-F68D561CFC5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318163"/>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Ratable Increase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2342983"/>
            <a:ext cx="9646508" cy="2717801"/>
          </a:xfrm>
        </p:spPr>
        <p:txBody>
          <a:bodyPr>
            <a:noAutofit/>
          </a:bodyPr>
          <a:lstStyle/>
          <a:p>
            <a:pPr marL="457200" indent="-457200" algn="l">
              <a:lnSpc>
                <a:spcPct val="100000"/>
              </a:lnSpc>
              <a:spcAft>
                <a:spcPts val="600"/>
              </a:spcAft>
              <a:buFont typeface="Wingdings" pitchFamily="2" charset="2"/>
              <a:buChar char="Ø"/>
            </a:pPr>
            <a:r>
              <a:rPr lang="en" sz="2200" dirty="0">
                <a:solidFill>
                  <a:schemeClr val="accent1">
                    <a:lumMod val="75000"/>
                  </a:schemeClr>
                </a:solidFill>
                <a:latin typeface="Century Gothic" panose="020B0502020202020204" pitchFamily="34" charset="0"/>
              </a:rPr>
              <a:t>2022 is starting with an INCREASE in ratables of 3,645,009 = $123,384 in taxes</a:t>
            </a:r>
          </a:p>
          <a:p>
            <a:pPr marL="457200" indent="-457200" algn="l">
              <a:lnSpc>
                <a:spcPct val="100000"/>
              </a:lnSpc>
              <a:spcAft>
                <a:spcPts val="600"/>
              </a:spcAft>
              <a:buFont typeface="Wingdings" pitchFamily="2" charset="2"/>
              <a:buChar char="Ø"/>
            </a:pPr>
            <a:r>
              <a:rPr lang="en" sz="2200" dirty="0">
                <a:solidFill>
                  <a:schemeClr val="accent1">
                    <a:lumMod val="75000"/>
                  </a:schemeClr>
                </a:solidFill>
                <a:latin typeface="Century Gothic" panose="020B0502020202020204" pitchFamily="34" charset="0"/>
              </a:rPr>
              <a:t>Increase due to Day Care Center on West South O</a:t>
            </a:r>
            <a:r>
              <a:rPr lang="en-US" sz="2200" dirty="0">
                <a:solidFill>
                  <a:schemeClr val="accent1">
                    <a:lumMod val="75000"/>
                  </a:schemeClr>
                </a:solidFill>
                <a:latin typeface="Century Gothic" panose="020B0502020202020204" pitchFamily="34" charset="0"/>
              </a:rPr>
              <a:t>r</a:t>
            </a:r>
            <a:r>
              <a:rPr lang="en" sz="2200" dirty="0">
                <a:solidFill>
                  <a:schemeClr val="accent1">
                    <a:lumMod val="75000"/>
                  </a:schemeClr>
                </a:solidFill>
                <a:latin typeface="Century Gothic" panose="020B0502020202020204" pitchFamily="34" charset="0"/>
              </a:rPr>
              <a:t>ange Ave and 2</a:t>
            </a:r>
            <a:r>
              <a:rPr lang="en" sz="2200" baseline="30000" dirty="0">
                <a:solidFill>
                  <a:schemeClr val="accent1">
                    <a:lumMod val="75000"/>
                  </a:schemeClr>
                </a:solidFill>
                <a:latin typeface="Century Gothic" panose="020B0502020202020204" pitchFamily="34" charset="0"/>
              </a:rPr>
              <a:t>nd</a:t>
            </a:r>
            <a:r>
              <a:rPr lang="en" sz="2200" dirty="0">
                <a:solidFill>
                  <a:schemeClr val="accent1">
                    <a:lumMod val="75000"/>
                  </a:schemeClr>
                </a:solidFill>
                <a:latin typeface="Century Gothic" panose="020B0502020202020204" pitchFamily="34" charset="0"/>
              </a:rPr>
              <a:t> St. Apartments and Added Assessments</a:t>
            </a:r>
          </a:p>
          <a:p>
            <a:pPr marL="457200" indent="-457200" algn="l">
              <a:lnSpc>
                <a:spcPct val="150000"/>
              </a:lnSpc>
              <a:buFont typeface="Wingdings" pitchFamily="2" charset="2"/>
              <a:buChar char="Ø"/>
            </a:pPr>
            <a:endParaRPr lang="en" sz="2800" dirty="0">
              <a:solidFill>
                <a:schemeClr val="accent1">
                  <a:lumMod val="75000"/>
                </a:schemeClr>
              </a:solidFill>
              <a:latin typeface="Century Gothic" panose="020B0502020202020204" pitchFamily="34" charset="0"/>
            </a:endParaRPr>
          </a:p>
          <a:p>
            <a:pPr algn="l">
              <a:lnSpc>
                <a:spcPct val="150000"/>
              </a:lnSpc>
            </a:pPr>
            <a:endParaRPr lang="en-US" sz="28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EA1F4217-F5A5-D043-953D-251E0E855214}"/>
              </a:ext>
            </a:extLst>
          </p:cNvPr>
          <p:cNvPicPr>
            <a:picLocks noChangeAspect="1"/>
          </p:cNvPicPr>
          <p:nvPr/>
        </p:nvPicPr>
        <p:blipFill>
          <a:blip r:embed="rId3"/>
          <a:stretch>
            <a:fillRect/>
          </a:stretch>
        </p:blipFill>
        <p:spPr>
          <a:xfrm>
            <a:off x="534225" y="5700089"/>
            <a:ext cx="2721684" cy="731520"/>
          </a:xfrm>
          <a:prstGeom prst="rect">
            <a:avLst/>
          </a:prstGeom>
        </p:spPr>
      </p:pic>
    </p:spTree>
    <p:extLst>
      <p:ext uri="{BB962C8B-B14F-4D97-AF65-F5344CB8AC3E}">
        <p14:creationId xmlns:p14="http://schemas.microsoft.com/office/powerpoint/2010/main" val="29544209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721CE1-D2BA-9446-BAEF-52AF871CBB70}"/>
              </a:ext>
            </a:extLst>
          </p:cNvPr>
          <p:cNvPicPr>
            <a:picLocks noChangeAspect="1"/>
          </p:cNvPicPr>
          <p:nvPr/>
        </p:nvPicPr>
        <p:blipFill>
          <a:blip r:embed="rId2"/>
          <a:stretch>
            <a:fillRect/>
          </a:stretch>
        </p:blipFill>
        <p:spPr>
          <a:xfrm>
            <a:off x="0" y="0"/>
            <a:ext cx="12192000" cy="5807471"/>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32386" y="1332108"/>
            <a:ext cx="10976918" cy="2387600"/>
          </a:xfrm>
        </p:spPr>
        <p:txBody>
          <a:bodyPr>
            <a:normAutofit/>
          </a:bodyPr>
          <a:lstStyle/>
          <a:p>
            <a:pPr algn="l"/>
            <a:r>
              <a:rPr lang="en-US" sz="5200" b="1" dirty="0">
                <a:solidFill>
                  <a:schemeClr val="bg1"/>
                </a:solidFill>
                <a:latin typeface="Century Gothic" panose="020B0502020202020204" pitchFamily="34" charset="0"/>
              </a:rPr>
              <a:t>RECREATION &amp; CULTURAL AFFAIRS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32386" y="3785781"/>
            <a:ext cx="9646508" cy="2717801"/>
          </a:xfrm>
        </p:spPr>
        <p:txBody>
          <a:bodyPr>
            <a:noAutofit/>
          </a:bodyPr>
          <a:lstStyle/>
          <a:p>
            <a:pPr algn="l"/>
            <a:r>
              <a:rPr lang="en-US" sz="3200" dirty="0">
                <a:solidFill>
                  <a:schemeClr val="bg1"/>
                </a:solidFill>
                <a:latin typeface="Century Gothic" panose="020B0502020202020204" pitchFamily="34" charset="0"/>
              </a:rPr>
              <a:t>Peter Travers, Director</a:t>
            </a:r>
          </a:p>
          <a:p>
            <a:pPr algn="l"/>
            <a:endParaRPr lang="en-US" sz="3200" dirty="0">
              <a:solidFill>
                <a:srgbClr val="0070C0"/>
              </a:solidFill>
              <a:latin typeface="Century Gothic" panose="020B0502020202020204" pitchFamily="34" charset="0"/>
            </a:endParaRPr>
          </a:p>
          <a:p>
            <a:pPr algn="l"/>
            <a:endParaRPr lang="en-US" sz="3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27172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6" name="Picture 5">
            <a:extLst>
              <a:ext uri="{FF2B5EF4-FFF2-40B4-BE49-F238E27FC236}">
                <a16:creationId xmlns:a16="http://schemas.microsoft.com/office/drawing/2014/main" id="{4364DFD5-5B19-4A4F-AB0C-5D4E7F6D613C}"/>
              </a:ext>
            </a:extLst>
          </p:cNvPr>
          <p:cNvPicPr>
            <a:picLocks noChangeAspect="1"/>
          </p:cNvPicPr>
          <p:nvPr/>
        </p:nvPicPr>
        <p:blipFill>
          <a:blip r:embed="rId3"/>
          <a:stretch>
            <a:fillRect/>
          </a:stretch>
        </p:blipFill>
        <p:spPr>
          <a:xfrm>
            <a:off x="332386" y="5870185"/>
            <a:ext cx="2943643" cy="802812"/>
          </a:xfrm>
          <a:prstGeom prst="rect">
            <a:avLst/>
          </a:prstGeom>
        </p:spPr>
      </p:pic>
    </p:spTree>
    <p:extLst>
      <p:ext uri="{BB962C8B-B14F-4D97-AF65-F5344CB8AC3E}">
        <p14:creationId xmlns:p14="http://schemas.microsoft.com/office/powerpoint/2010/main" val="4448585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EFCCD-5540-A047-8DD8-5B857F249B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60812" y="-521796"/>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Goals and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0811" y="2070099"/>
            <a:ext cx="10667999"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Resumed programming with modifications to comply with State Department of Health and CDC Requirements.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Resumed public events while navigating COVID protocols.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Continued to increase our online registration and reservation functionality </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2" name="Picture 11">
            <a:extLst>
              <a:ext uri="{FF2B5EF4-FFF2-40B4-BE49-F238E27FC236}">
                <a16:creationId xmlns:a16="http://schemas.microsoft.com/office/drawing/2014/main" id="{9CEC263A-5EBF-B848-8673-045DE97F4D6C}"/>
              </a:ext>
            </a:extLst>
          </p:cNvPr>
          <p:cNvPicPr>
            <a:picLocks noChangeAspect="1"/>
          </p:cNvPicPr>
          <p:nvPr/>
        </p:nvPicPr>
        <p:blipFill>
          <a:blip r:embed="rId3"/>
          <a:stretch>
            <a:fillRect/>
          </a:stretch>
        </p:blipFill>
        <p:spPr>
          <a:xfrm>
            <a:off x="460813" y="5627699"/>
            <a:ext cx="2852658" cy="777998"/>
          </a:xfrm>
          <a:prstGeom prst="rect">
            <a:avLst/>
          </a:prstGeom>
        </p:spPr>
      </p:pic>
    </p:spTree>
    <p:extLst>
      <p:ext uri="{BB962C8B-B14F-4D97-AF65-F5344CB8AC3E}">
        <p14:creationId xmlns:p14="http://schemas.microsoft.com/office/powerpoint/2010/main" val="69771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AD6C3-9069-2241-BE80-B02EDE18968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8230" y="-548475"/>
            <a:ext cx="10976918" cy="2387600"/>
          </a:xfrm>
        </p:spPr>
        <p:txBody>
          <a:bodyPr>
            <a:normAutofit/>
          </a:bodyPr>
          <a:lstStyle/>
          <a:p>
            <a:pPr algn="l"/>
            <a:r>
              <a:rPr lang="en" sz="4400" b="1" dirty="0">
                <a:solidFill>
                  <a:schemeClr val="accent1">
                    <a:lumMod val="75000"/>
                  </a:schemeClr>
                </a:solidFill>
                <a:latin typeface="Century Gothic" panose="020B0502020202020204" pitchFamily="34" charset="0"/>
              </a:rPr>
              <a:t>Staff Changes in 2022</a:t>
            </a:r>
            <a:endParaRPr lang="en-US" sz="4400" b="1" dirty="0">
              <a:solidFill>
                <a:schemeClr val="accent1">
                  <a:lumMod val="75000"/>
                </a:schemeClr>
              </a:solidFill>
              <a:latin typeface="Century Gothic" panose="020B0502020202020204" pitchFamily="34" charset="0"/>
            </a:endParaRP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6553" y="1978000"/>
            <a:ext cx="964650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New Hires:</a:t>
            </a:r>
          </a:p>
          <a:p>
            <a:pPr marL="914400" lvl="1" indent="-457200" algn="l">
              <a:lnSpc>
                <a:spcPct val="100000"/>
              </a:lnSpc>
              <a:spcBef>
                <a:spcPts val="0"/>
              </a:spcBef>
              <a:buFont typeface="Wingdings" pitchFamily="2" charset="2"/>
              <a:buChar char="q"/>
            </a:pPr>
            <a:r>
              <a:rPr lang="en-US" sz="2200" dirty="0">
                <a:solidFill>
                  <a:schemeClr val="accent1">
                    <a:lumMod val="75000"/>
                  </a:schemeClr>
                </a:solidFill>
                <a:latin typeface="Century Gothic" panose="020B0502020202020204" pitchFamily="34" charset="0"/>
              </a:rPr>
              <a:t>Full-time Code Inspector</a:t>
            </a:r>
          </a:p>
          <a:p>
            <a:pPr marL="914400" lvl="1" indent="-457200" algn="l">
              <a:lnSpc>
                <a:spcPct val="100000"/>
              </a:lnSpc>
              <a:spcBef>
                <a:spcPts val="0"/>
              </a:spcBef>
              <a:buFont typeface="Wingdings" pitchFamily="2" charset="2"/>
              <a:buChar char="q"/>
            </a:pPr>
            <a:r>
              <a:rPr lang="en-US" sz="2200" dirty="0">
                <a:solidFill>
                  <a:schemeClr val="accent1">
                    <a:lumMod val="75000"/>
                  </a:schemeClr>
                </a:solidFill>
                <a:latin typeface="Century Gothic" panose="020B0502020202020204" pitchFamily="34" charset="0"/>
              </a:rPr>
              <a:t>Part-time Clerk Typist $16 to $20/hour</a:t>
            </a:r>
          </a:p>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Raises for hourly inspectors:</a:t>
            </a:r>
          </a:p>
          <a:p>
            <a:pPr marL="914400" lvl="1" indent="-457200" algn="l">
              <a:lnSpc>
                <a:spcPct val="100000"/>
              </a:lnSpc>
              <a:spcBef>
                <a:spcPts val="0"/>
              </a:spcBef>
              <a:buFont typeface="Wingdings" pitchFamily="2" charset="2"/>
              <a:buChar char="q"/>
            </a:pPr>
            <a:r>
              <a:rPr lang="en-US" sz="2200" dirty="0">
                <a:solidFill>
                  <a:schemeClr val="accent1">
                    <a:lumMod val="75000"/>
                  </a:schemeClr>
                </a:solidFill>
                <a:latin typeface="Century Gothic" panose="020B0502020202020204" pitchFamily="34" charset="0"/>
              </a:rPr>
              <a:t>Part-time inspectors from $38 to $45/hour</a:t>
            </a:r>
          </a:p>
          <a:p>
            <a:pPr marL="914400" lvl="1" indent="-457200" algn="l">
              <a:lnSpc>
                <a:spcPct val="100000"/>
              </a:lnSpc>
              <a:spcBef>
                <a:spcPts val="0"/>
              </a:spcBef>
              <a:buFont typeface="Wingdings" pitchFamily="2" charset="2"/>
              <a:buChar char="q"/>
            </a:pPr>
            <a:r>
              <a:rPr lang="en-US" sz="2200" dirty="0">
                <a:solidFill>
                  <a:schemeClr val="accent1">
                    <a:lumMod val="75000"/>
                  </a:schemeClr>
                </a:solidFill>
                <a:latin typeface="Century Gothic" panose="020B0502020202020204" pitchFamily="34" charset="0"/>
              </a:rPr>
              <a:t>Fire inspector from $28 to $35</a:t>
            </a:r>
            <a:endParaRPr lang="en-US" sz="2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3F3FA1C4-0765-C84D-875F-34A97D87F526}"/>
              </a:ext>
            </a:extLst>
          </p:cNvPr>
          <p:cNvPicPr>
            <a:picLocks noChangeAspect="1"/>
          </p:cNvPicPr>
          <p:nvPr/>
        </p:nvPicPr>
        <p:blipFill>
          <a:blip r:embed="rId3"/>
          <a:stretch>
            <a:fillRect/>
          </a:stretch>
        </p:blipFill>
        <p:spPr>
          <a:xfrm>
            <a:off x="466553" y="5704448"/>
            <a:ext cx="2650273" cy="722802"/>
          </a:xfrm>
          <a:prstGeom prst="rect">
            <a:avLst/>
          </a:prstGeom>
        </p:spPr>
      </p:pic>
    </p:spTree>
    <p:extLst>
      <p:ext uri="{BB962C8B-B14F-4D97-AF65-F5344CB8AC3E}">
        <p14:creationId xmlns:p14="http://schemas.microsoft.com/office/powerpoint/2010/main" val="18038215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EFCCD-5540-A047-8DD8-5B857F249B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60812" y="-521796"/>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Unexpected Budget Items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0812" y="2070099"/>
            <a:ext cx="9646508" cy="2717801"/>
          </a:xfrm>
        </p:spPr>
        <p:txBody>
          <a:bodyPr>
            <a:noAutofit/>
          </a:bodyPr>
          <a:lstStyle/>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IDA Damage</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2" name="Picture 11">
            <a:extLst>
              <a:ext uri="{FF2B5EF4-FFF2-40B4-BE49-F238E27FC236}">
                <a16:creationId xmlns:a16="http://schemas.microsoft.com/office/drawing/2014/main" id="{9CEC263A-5EBF-B848-8673-045DE97F4D6C}"/>
              </a:ext>
            </a:extLst>
          </p:cNvPr>
          <p:cNvPicPr>
            <a:picLocks noChangeAspect="1"/>
          </p:cNvPicPr>
          <p:nvPr/>
        </p:nvPicPr>
        <p:blipFill>
          <a:blip r:embed="rId3"/>
          <a:stretch>
            <a:fillRect/>
          </a:stretch>
        </p:blipFill>
        <p:spPr>
          <a:xfrm>
            <a:off x="460813" y="5627699"/>
            <a:ext cx="2852658" cy="777998"/>
          </a:xfrm>
          <a:prstGeom prst="rect">
            <a:avLst/>
          </a:prstGeom>
        </p:spPr>
      </p:pic>
    </p:spTree>
    <p:extLst>
      <p:ext uri="{BB962C8B-B14F-4D97-AF65-F5344CB8AC3E}">
        <p14:creationId xmlns:p14="http://schemas.microsoft.com/office/powerpoint/2010/main" val="33261377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EFCCD-5540-A047-8DD8-5B857F249B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60812" y="-521796"/>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 Changes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0811" y="2070099"/>
            <a:ext cx="10667999" cy="832127"/>
          </a:xfrm>
        </p:spPr>
        <p:txBody>
          <a:bodyPr>
            <a:noAutofit/>
          </a:bodyPr>
          <a:lstStyle/>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Hired a Full-time Recreation Leader for maintaining recreation facilities. </a:t>
            </a:r>
          </a:p>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Hired a Part-time Special Events Manager</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2" name="Picture 11">
            <a:extLst>
              <a:ext uri="{FF2B5EF4-FFF2-40B4-BE49-F238E27FC236}">
                <a16:creationId xmlns:a16="http://schemas.microsoft.com/office/drawing/2014/main" id="{9CEC263A-5EBF-B848-8673-045DE97F4D6C}"/>
              </a:ext>
            </a:extLst>
          </p:cNvPr>
          <p:cNvPicPr>
            <a:picLocks noChangeAspect="1"/>
          </p:cNvPicPr>
          <p:nvPr/>
        </p:nvPicPr>
        <p:blipFill>
          <a:blip r:embed="rId3"/>
          <a:stretch>
            <a:fillRect/>
          </a:stretch>
        </p:blipFill>
        <p:spPr>
          <a:xfrm>
            <a:off x="460813" y="5627699"/>
            <a:ext cx="2852658" cy="777998"/>
          </a:xfrm>
          <a:prstGeom prst="rect">
            <a:avLst/>
          </a:prstGeom>
        </p:spPr>
      </p:pic>
      <p:graphicFrame>
        <p:nvGraphicFramePr>
          <p:cNvPr id="7" name="Diagram 6"/>
          <p:cNvGraphicFramePr/>
          <p:nvPr>
            <p:extLst>
              <p:ext uri="{D42A27DB-BD31-4B8C-83A1-F6EECF244321}">
                <p14:modId xmlns:p14="http://schemas.microsoft.com/office/powerpoint/2010/main" val="3218825640"/>
              </p:ext>
            </p:extLst>
          </p:nvPr>
        </p:nvGraphicFramePr>
        <p:xfrm>
          <a:off x="773841" y="2781149"/>
          <a:ext cx="10354969" cy="2986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91311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EFCCD-5540-A047-8DD8-5B857F249B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60811" y="-930345"/>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 &amp; Achievements</a:t>
            </a:r>
          </a:p>
        </p:txBody>
      </p:sp>
      <p:sp>
        <p:nvSpPr>
          <p:cNvPr id="9" name="TextBox 8">
            <a:extLst>
              <a:ext uri="{FF2B5EF4-FFF2-40B4-BE49-F238E27FC236}">
                <a16:creationId xmlns:a16="http://schemas.microsoft.com/office/drawing/2014/main" id="{218655F7-5055-384F-950E-ECBD3075D6EE}"/>
              </a:ext>
            </a:extLst>
          </p:cNvPr>
          <p:cNvSpPr txBox="1"/>
          <p:nvPr/>
        </p:nvSpPr>
        <p:spPr>
          <a:xfrm>
            <a:off x="7298278" y="6167997"/>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2" name="Picture 11">
            <a:extLst>
              <a:ext uri="{FF2B5EF4-FFF2-40B4-BE49-F238E27FC236}">
                <a16:creationId xmlns:a16="http://schemas.microsoft.com/office/drawing/2014/main" id="{9CEC263A-5EBF-B848-8673-045DE97F4D6C}"/>
              </a:ext>
            </a:extLst>
          </p:cNvPr>
          <p:cNvPicPr>
            <a:picLocks noChangeAspect="1"/>
          </p:cNvPicPr>
          <p:nvPr/>
        </p:nvPicPr>
        <p:blipFill>
          <a:blip r:embed="rId3"/>
          <a:stretch>
            <a:fillRect/>
          </a:stretch>
        </p:blipFill>
        <p:spPr>
          <a:xfrm>
            <a:off x="460811" y="6009246"/>
            <a:ext cx="2405534" cy="656055"/>
          </a:xfrm>
          <a:prstGeom prst="rect">
            <a:avLst/>
          </a:prstGeom>
        </p:spPr>
      </p:pic>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0811" y="1474016"/>
            <a:ext cx="10853734" cy="4342532"/>
          </a:xfrm>
        </p:spPr>
        <p:txBody>
          <a:bodyPr>
            <a:noAutofit/>
          </a:bodyPr>
          <a:lstStyle/>
          <a:p>
            <a:pPr marL="457200" indent="-457200" algn="l">
              <a:lnSpc>
                <a:spcPct val="100000"/>
              </a:lnSpc>
              <a:buFont typeface="Wingdings" pitchFamily="2" charset="2"/>
              <a:buChar char="Ø"/>
            </a:pPr>
            <a:r>
              <a:rPr lang="en-US" sz="1400" dirty="0">
                <a:solidFill>
                  <a:schemeClr val="accent1">
                    <a:lumMod val="75000"/>
                  </a:schemeClr>
                </a:solidFill>
                <a:latin typeface="Century Gothic" panose="020B0502020202020204" pitchFamily="34" charset="0"/>
              </a:rPr>
              <a:t>Programming</a:t>
            </a:r>
          </a:p>
          <a:p>
            <a:pPr marL="914400" lvl="1" indent="-457200" algn="l">
              <a:lnSpc>
                <a:spcPct val="100000"/>
              </a:lnSpc>
              <a:buFont typeface="Wingdings" pitchFamily="2" charset="2"/>
              <a:buChar char="q"/>
            </a:pPr>
            <a:r>
              <a:rPr lang="en-US" sz="1400" dirty="0">
                <a:solidFill>
                  <a:schemeClr val="accent1">
                    <a:lumMod val="75000"/>
                  </a:schemeClr>
                </a:solidFill>
                <a:latin typeface="Century Gothic" panose="020B0502020202020204" pitchFamily="34" charset="0"/>
              </a:rPr>
              <a:t>Continue to work toward fully resuming programming as COVID permits</a:t>
            </a:r>
          </a:p>
          <a:p>
            <a:pPr marL="914400" lvl="1" indent="-457200" algn="l">
              <a:lnSpc>
                <a:spcPct val="100000"/>
              </a:lnSpc>
              <a:buFont typeface="Wingdings" pitchFamily="2" charset="2"/>
              <a:buChar char="q"/>
            </a:pPr>
            <a:r>
              <a:rPr lang="en-US" sz="1400" dirty="0">
                <a:solidFill>
                  <a:schemeClr val="accent1">
                    <a:lumMod val="75000"/>
                  </a:schemeClr>
                </a:solidFill>
                <a:latin typeface="Century Gothic" panose="020B0502020202020204" pitchFamily="34" charset="0"/>
              </a:rPr>
              <a:t>Expand programming where possible </a:t>
            </a:r>
          </a:p>
          <a:p>
            <a:pPr marL="457200" indent="-457200" algn="l">
              <a:lnSpc>
                <a:spcPct val="100000"/>
              </a:lnSpc>
              <a:buFont typeface="Wingdings" pitchFamily="2" charset="2"/>
              <a:buChar char="Ø"/>
            </a:pPr>
            <a:r>
              <a:rPr lang="en-US" sz="1400" dirty="0">
                <a:solidFill>
                  <a:schemeClr val="accent1">
                    <a:lumMod val="75000"/>
                  </a:schemeClr>
                </a:solidFill>
                <a:latin typeface="Century Gothic" panose="020B0502020202020204" pitchFamily="34" charset="0"/>
              </a:rPr>
              <a:t>Fiscal Responsibility</a:t>
            </a:r>
          </a:p>
          <a:p>
            <a:pPr marL="914400" lvl="1" indent="-457200" algn="l">
              <a:lnSpc>
                <a:spcPct val="100000"/>
              </a:lnSpc>
              <a:buFont typeface="Wingdings" pitchFamily="2" charset="2"/>
              <a:buChar char="q"/>
            </a:pPr>
            <a:r>
              <a:rPr lang="en-US" sz="1400" dirty="0">
                <a:solidFill>
                  <a:schemeClr val="accent1">
                    <a:lumMod val="75000"/>
                  </a:schemeClr>
                </a:solidFill>
                <a:latin typeface="Century Gothic" panose="020B0502020202020204" pitchFamily="34" charset="0"/>
              </a:rPr>
              <a:t>Continue expanding software systems to increase efficiencies </a:t>
            </a:r>
          </a:p>
          <a:p>
            <a:pPr marL="914400" lvl="1" indent="-457200" algn="l">
              <a:lnSpc>
                <a:spcPct val="100000"/>
              </a:lnSpc>
              <a:buFont typeface="Wingdings" pitchFamily="2" charset="2"/>
              <a:buChar char="q"/>
            </a:pPr>
            <a:r>
              <a:rPr lang="en-US" sz="1400" dirty="0">
                <a:solidFill>
                  <a:schemeClr val="accent1">
                    <a:lumMod val="75000"/>
                  </a:schemeClr>
                </a:solidFill>
                <a:latin typeface="Century Gothic" panose="020B0502020202020204" pitchFamily="34" charset="0"/>
              </a:rPr>
              <a:t>Look to complete some outsourced tasks with existing staffing</a:t>
            </a:r>
          </a:p>
          <a:p>
            <a:pPr marL="457200" indent="-457200" algn="l">
              <a:lnSpc>
                <a:spcPct val="100000"/>
              </a:lnSpc>
              <a:buFont typeface="Wingdings" pitchFamily="2" charset="2"/>
              <a:buChar char="Ø"/>
            </a:pPr>
            <a:r>
              <a:rPr lang="en-US" sz="1400" dirty="0">
                <a:solidFill>
                  <a:schemeClr val="accent1">
                    <a:lumMod val="75000"/>
                  </a:schemeClr>
                </a:solidFill>
                <a:latin typeface="Century Gothic" panose="020B0502020202020204" pitchFamily="34" charset="0"/>
              </a:rPr>
              <a:t>Develop plans for Baird opening </a:t>
            </a:r>
          </a:p>
          <a:p>
            <a:pPr marL="914400" lvl="1" indent="-457200" algn="l">
              <a:lnSpc>
                <a:spcPct val="100000"/>
              </a:lnSpc>
              <a:buFont typeface="Wingdings" pitchFamily="2" charset="2"/>
              <a:buChar char="q"/>
            </a:pPr>
            <a:r>
              <a:rPr lang="en-US" sz="1400" dirty="0">
                <a:solidFill>
                  <a:schemeClr val="accent1">
                    <a:lumMod val="75000"/>
                  </a:schemeClr>
                </a:solidFill>
                <a:latin typeface="Century Gothic" panose="020B0502020202020204" pitchFamily="34" charset="0"/>
              </a:rPr>
              <a:t>Keep current project on schedule</a:t>
            </a:r>
          </a:p>
          <a:p>
            <a:pPr marL="914400" lvl="1" indent="-457200" algn="l">
              <a:lnSpc>
                <a:spcPct val="100000"/>
              </a:lnSpc>
              <a:buFont typeface="Wingdings" pitchFamily="2" charset="2"/>
              <a:buChar char="q"/>
            </a:pPr>
            <a:r>
              <a:rPr lang="en-US" sz="1400" dirty="0">
                <a:solidFill>
                  <a:schemeClr val="accent1">
                    <a:lumMod val="75000"/>
                  </a:schemeClr>
                </a:solidFill>
                <a:latin typeface="Century Gothic" panose="020B0502020202020204" pitchFamily="34" charset="0"/>
              </a:rPr>
              <a:t>Work with BOT to identify new building functions</a:t>
            </a:r>
          </a:p>
          <a:p>
            <a:pPr marL="914400" lvl="1" indent="-457200" algn="l">
              <a:lnSpc>
                <a:spcPct val="100000"/>
              </a:lnSpc>
              <a:buFont typeface="Wingdings" pitchFamily="2" charset="2"/>
              <a:buChar char="q"/>
            </a:pPr>
            <a:r>
              <a:rPr lang="en-US" sz="1400" dirty="0">
                <a:solidFill>
                  <a:schemeClr val="accent1">
                    <a:lumMod val="75000"/>
                  </a:schemeClr>
                </a:solidFill>
                <a:latin typeface="Century Gothic" panose="020B0502020202020204" pitchFamily="34" charset="0"/>
              </a:rPr>
              <a:t>Develop a staffing hierarchy for managing new building and programming </a:t>
            </a:r>
          </a:p>
          <a:p>
            <a:pPr marL="457200" indent="-457200" algn="l">
              <a:lnSpc>
                <a:spcPct val="100000"/>
              </a:lnSpc>
              <a:buFont typeface="Wingdings" pitchFamily="2" charset="2"/>
              <a:buChar char="Ø"/>
            </a:pPr>
            <a:r>
              <a:rPr lang="en-US" sz="1400" dirty="0">
                <a:solidFill>
                  <a:schemeClr val="accent1">
                    <a:lumMod val="75000"/>
                  </a:schemeClr>
                </a:solidFill>
                <a:latin typeface="Century Gothic" panose="020B0502020202020204" pitchFamily="34" charset="0"/>
              </a:rPr>
              <a:t>Parks Maintenance</a:t>
            </a:r>
          </a:p>
          <a:p>
            <a:pPr marL="914400" lvl="1" indent="-457200" algn="l">
              <a:lnSpc>
                <a:spcPct val="100000"/>
              </a:lnSpc>
              <a:buFont typeface="Wingdings" pitchFamily="2" charset="2"/>
              <a:buChar char="Ø"/>
            </a:pPr>
            <a:r>
              <a:rPr lang="en-US" sz="1400" dirty="0">
                <a:solidFill>
                  <a:schemeClr val="accent1">
                    <a:lumMod val="75000"/>
                  </a:schemeClr>
                </a:solidFill>
                <a:latin typeface="Century Gothic" panose="020B0502020202020204" pitchFamily="34" charset="0"/>
              </a:rPr>
              <a:t>Designate a parks maintenance contact withing the Rec Dept</a:t>
            </a:r>
          </a:p>
          <a:p>
            <a:pPr marL="914400" lvl="1" indent="-457200" algn="l">
              <a:lnSpc>
                <a:spcPct val="100000"/>
              </a:lnSpc>
              <a:buFont typeface="Wingdings" pitchFamily="2" charset="2"/>
              <a:buChar char="Ø"/>
            </a:pPr>
            <a:r>
              <a:rPr lang="en-US" sz="1400" dirty="0">
                <a:solidFill>
                  <a:schemeClr val="accent1">
                    <a:lumMod val="75000"/>
                  </a:schemeClr>
                </a:solidFill>
                <a:latin typeface="Century Gothic" panose="020B0502020202020204" pitchFamily="34" charset="0"/>
              </a:rPr>
              <a:t>Coordinate on parks maintenance plan with Public Works</a:t>
            </a:r>
            <a:br>
              <a:rPr lang="en-US" sz="1400" dirty="0">
                <a:solidFill>
                  <a:schemeClr val="accent1">
                    <a:lumMod val="75000"/>
                  </a:schemeClr>
                </a:solidFill>
                <a:latin typeface="Century Gothic" panose="020B0502020202020204" pitchFamily="34" charset="0"/>
              </a:rPr>
            </a:br>
            <a:endParaRPr lang="en-US" sz="1400" dirty="0">
              <a:solidFill>
                <a:schemeClr val="accent1">
                  <a:lumMod val="75000"/>
                </a:schemeClr>
              </a:solidFill>
              <a:latin typeface="Century Gothic" panose="020B0502020202020204" pitchFamily="34" charset="0"/>
            </a:endParaRPr>
          </a:p>
          <a:p>
            <a:pPr algn="l">
              <a:lnSpc>
                <a:spcPct val="100000"/>
              </a:lnSpc>
              <a:spcBef>
                <a:spcPts val="0"/>
              </a:spcBef>
            </a:pPr>
            <a:r>
              <a:rPr lang="en-US" sz="1400" dirty="0">
                <a:solidFill>
                  <a:schemeClr val="accent1">
                    <a:lumMod val="75000"/>
                  </a:schemeClr>
                </a:solidFill>
                <a:latin typeface="Century Gothic" panose="020B0502020202020204" pitchFamily="34" charset="0"/>
              </a:rPr>
              <a:t>The Department will continue to strive toward providing better services for the residents and improving accessibility (ease of access) </a:t>
            </a:r>
          </a:p>
          <a:p>
            <a:pPr algn="l"/>
            <a:endParaRPr lang="en-US" dirty="0">
              <a:latin typeface="Century Gothic" panose="020B0502020202020204" pitchFamily="34" charset="0"/>
            </a:endParaRPr>
          </a:p>
        </p:txBody>
      </p:sp>
    </p:spTree>
    <p:extLst>
      <p:ext uri="{BB962C8B-B14F-4D97-AF65-F5344CB8AC3E}">
        <p14:creationId xmlns:p14="http://schemas.microsoft.com/office/powerpoint/2010/main" val="7377372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EFCCD-5540-A047-8DD8-5B857F249B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60812" y="-521796"/>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Capital Requests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0811" y="2070099"/>
            <a:ext cx="11050332" cy="3542153"/>
          </a:xfrm>
        </p:spPr>
        <p:txBody>
          <a:bodyPr>
            <a:noAutofit/>
          </a:bodyPr>
          <a:lstStyle/>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Pool Improvements: $175,000</a:t>
            </a:r>
          </a:p>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Playground Improvements: $100,000</a:t>
            </a:r>
          </a:p>
          <a:p>
            <a:pPr marL="342900" indent="-342900" algn="l">
              <a:buFont typeface="Wingdings" pitchFamily="2" charset="2"/>
              <a:buChar char="Ø"/>
            </a:pPr>
            <a:r>
              <a:rPr lang="en-US" sz="2200" dirty="0">
                <a:solidFill>
                  <a:schemeClr val="accent1">
                    <a:lumMod val="75000"/>
                  </a:schemeClr>
                </a:solidFill>
                <a:latin typeface="Century Gothic" panose="020B0502020202020204" pitchFamily="34" charset="0"/>
              </a:rPr>
              <a:t>Skid Steer: $100,000 (30%/70% split with DPW| $30,000 Rec/$70,000 DPW)</a:t>
            </a:r>
          </a:p>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Fencing &amp; Bleachers: $26,950</a:t>
            </a:r>
          </a:p>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Pool Vacuum: $6,500</a:t>
            </a:r>
          </a:p>
          <a:p>
            <a:pPr algn="l"/>
            <a:br>
              <a:rPr lang="en-US" sz="2200" dirty="0">
                <a:latin typeface="Century Gothic" panose="020B0502020202020204" pitchFamily="34" charset="0"/>
              </a:rPr>
            </a:br>
            <a:br>
              <a:rPr lang="en-US" sz="2200" dirty="0">
                <a:latin typeface="Century Gothic" panose="020B0502020202020204" pitchFamily="34" charset="0"/>
              </a:rPr>
            </a:br>
            <a:r>
              <a:rPr lang="en-US" sz="2200" dirty="0">
                <a:solidFill>
                  <a:schemeClr val="accent1">
                    <a:lumMod val="75000"/>
                  </a:schemeClr>
                </a:solidFill>
                <a:latin typeface="Century Gothic" panose="020B0502020202020204" pitchFamily="34" charset="0"/>
              </a:rPr>
              <a:t>Total Amount of Capital Requests for Recreation and Cultural Affairs: $338,450</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2" name="Picture 11">
            <a:extLst>
              <a:ext uri="{FF2B5EF4-FFF2-40B4-BE49-F238E27FC236}">
                <a16:creationId xmlns:a16="http://schemas.microsoft.com/office/drawing/2014/main" id="{9CEC263A-5EBF-B848-8673-045DE97F4D6C}"/>
              </a:ext>
            </a:extLst>
          </p:cNvPr>
          <p:cNvPicPr>
            <a:picLocks noChangeAspect="1"/>
          </p:cNvPicPr>
          <p:nvPr/>
        </p:nvPicPr>
        <p:blipFill>
          <a:blip r:embed="rId3"/>
          <a:stretch>
            <a:fillRect/>
          </a:stretch>
        </p:blipFill>
        <p:spPr>
          <a:xfrm>
            <a:off x="460813" y="5627699"/>
            <a:ext cx="2852658" cy="777998"/>
          </a:xfrm>
          <a:prstGeom prst="rect">
            <a:avLst/>
          </a:prstGeom>
        </p:spPr>
      </p:pic>
    </p:spTree>
    <p:extLst>
      <p:ext uri="{BB962C8B-B14F-4D97-AF65-F5344CB8AC3E}">
        <p14:creationId xmlns:p14="http://schemas.microsoft.com/office/powerpoint/2010/main" val="12823083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EFCCD-5540-A047-8DD8-5B857F249B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60810" y="-215094"/>
            <a:ext cx="10667999" cy="2591895"/>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2022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0811" y="2554500"/>
            <a:ext cx="10667999" cy="2717801"/>
          </a:xfrm>
        </p:spPr>
        <p:txBody>
          <a:bodyPr>
            <a:noAutofit/>
          </a:bodyPr>
          <a:lstStyle/>
          <a:p>
            <a:pPr algn="l"/>
            <a:r>
              <a:rPr lang="en-US" sz="2200" dirty="0">
                <a:solidFill>
                  <a:schemeClr val="accent1">
                    <a:lumMod val="75000"/>
                  </a:schemeClr>
                </a:solidFill>
                <a:latin typeface="Century Gothic" panose="020B0502020202020204" pitchFamily="34" charset="0"/>
              </a:rPr>
              <a:t>Increases:</a:t>
            </a:r>
          </a:p>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Part time staffing costs due to increase in minimum wage</a:t>
            </a:r>
          </a:p>
          <a:p>
            <a:pPr marL="914400" lvl="1" indent="-457200" algn="l">
              <a:buFont typeface="Wingdings" pitchFamily="2" charset="2"/>
              <a:buChar char="q"/>
            </a:pPr>
            <a:r>
              <a:rPr lang="en-US" sz="2200" dirty="0">
                <a:solidFill>
                  <a:schemeClr val="accent1">
                    <a:lumMod val="75000"/>
                  </a:schemeClr>
                </a:solidFill>
                <a:latin typeface="Century Gothic" panose="020B0502020202020204" pitchFamily="34" charset="0"/>
              </a:rPr>
              <a:t>Current Min Wage is $13; approx. 11% increase expected</a:t>
            </a:r>
          </a:p>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Staffing costs due to increased headcount to fulfill department needs (see staffing changes slide below)</a:t>
            </a:r>
          </a:p>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Increased software platform fees ($5 additional per player in certain sports)</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2" name="Picture 11">
            <a:extLst>
              <a:ext uri="{FF2B5EF4-FFF2-40B4-BE49-F238E27FC236}">
                <a16:creationId xmlns:a16="http://schemas.microsoft.com/office/drawing/2014/main" id="{9CEC263A-5EBF-B848-8673-045DE97F4D6C}"/>
              </a:ext>
            </a:extLst>
          </p:cNvPr>
          <p:cNvPicPr>
            <a:picLocks noChangeAspect="1"/>
          </p:cNvPicPr>
          <p:nvPr/>
        </p:nvPicPr>
        <p:blipFill>
          <a:blip r:embed="rId3"/>
          <a:stretch>
            <a:fillRect/>
          </a:stretch>
        </p:blipFill>
        <p:spPr>
          <a:xfrm>
            <a:off x="460813" y="5627699"/>
            <a:ext cx="2852658" cy="777998"/>
          </a:xfrm>
          <a:prstGeom prst="rect">
            <a:avLst/>
          </a:prstGeom>
        </p:spPr>
      </p:pic>
    </p:spTree>
    <p:extLst>
      <p:ext uri="{BB962C8B-B14F-4D97-AF65-F5344CB8AC3E}">
        <p14:creationId xmlns:p14="http://schemas.microsoft.com/office/powerpoint/2010/main" val="17710194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EFCCD-5540-A047-8DD8-5B857F249B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60810" y="-203795"/>
            <a:ext cx="10667999" cy="2591895"/>
          </a:xfrm>
        </p:spPr>
        <p:txBody>
          <a:bodyPr>
            <a:normAutofit/>
          </a:bodyPr>
          <a:lstStyle/>
          <a:p>
            <a:pPr algn="l"/>
            <a:r>
              <a:rPr lang="en-US" sz="4400" b="1" dirty="0">
                <a:solidFill>
                  <a:schemeClr val="accent1">
                    <a:lumMod val="75000"/>
                  </a:schemeClr>
                </a:solidFill>
                <a:latin typeface="Century Gothic" panose="020B0502020202020204" pitchFamily="34" charset="0"/>
              </a:rPr>
              <a:t>Top Three Anticipated Line Items for 2022 Operating</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0811" y="2648999"/>
            <a:ext cx="10667999" cy="2717801"/>
          </a:xfrm>
        </p:spPr>
        <p:txBody>
          <a:bodyPr>
            <a:noAutofit/>
          </a:bodyPr>
          <a:lstStyle/>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General recreation programming costs are the highest operating line. These are offset by revenue from programming - $180,000</a:t>
            </a:r>
          </a:p>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Special Events budget line, there are minimal cost offsets for special events - $50,000</a:t>
            </a:r>
          </a:p>
          <a:p>
            <a:pPr marL="342900" indent="-342900" algn="l">
              <a:buFont typeface="Wingdings" pitchFamily="2" charset="2"/>
              <a:buChar char="Ø"/>
            </a:pPr>
            <a:r>
              <a:rPr lang="en-US" sz="2200" dirty="0">
                <a:solidFill>
                  <a:schemeClr val="accent1">
                    <a:lumMod val="75000"/>
                  </a:schemeClr>
                </a:solidFill>
                <a:latin typeface="Century Gothic" panose="020B0502020202020204" pitchFamily="34" charset="0"/>
              </a:rPr>
              <a:t>Playground Camp Budget - $40,000 excluding salary &amp; wage. (This is offset by revenue)</a:t>
            </a:r>
          </a:p>
          <a:p>
            <a:pPr algn="l"/>
            <a:endParaRPr lang="en-US" sz="3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2" name="Picture 11">
            <a:extLst>
              <a:ext uri="{FF2B5EF4-FFF2-40B4-BE49-F238E27FC236}">
                <a16:creationId xmlns:a16="http://schemas.microsoft.com/office/drawing/2014/main" id="{9CEC263A-5EBF-B848-8673-045DE97F4D6C}"/>
              </a:ext>
            </a:extLst>
          </p:cNvPr>
          <p:cNvPicPr>
            <a:picLocks noChangeAspect="1"/>
          </p:cNvPicPr>
          <p:nvPr/>
        </p:nvPicPr>
        <p:blipFill>
          <a:blip r:embed="rId3"/>
          <a:stretch>
            <a:fillRect/>
          </a:stretch>
        </p:blipFill>
        <p:spPr>
          <a:xfrm>
            <a:off x="460813" y="5627699"/>
            <a:ext cx="2852658" cy="777998"/>
          </a:xfrm>
          <a:prstGeom prst="rect">
            <a:avLst/>
          </a:prstGeom>
        </p:spPr>
      </p:pic>
    </p:spTree>
    <p:extLst>
      <p:ext uri="{BB962C8B-B14F-4D97-AF65-F5344CB8AC3E}">
        <p14:creationId xmlns:p14="http://schemas.microsoft.com/office/powerpoint/2010/main" val="8572115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EFCCD-5540-A047-8DD8-5B857F249BB7}"/>
              </a:ext>
            </a:extLst>
          </p:cNvPr>
          <p:cNvPicPr>
            <a:picLocks noChangeAspect="1"/>
          </p:cNvPicPr>
          <p:nvPr/>
        </p:nvPicPr>
        <p:blipFill>
          <a:blip r:embed="rId2"/>
          <a:stretch>
            <a:fillRect/>
          </a:stretch>
        </p:blipFill>
        <p:spPr>
          <a:xfrm>
            <a:off x="75415"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60812" y="-521796"/>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Staffing Changes 2022</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0811" y="2070100"/>
            <a:ext cx="10667999" cy="1647136"/>
          </a:xfrm>
        </p:spPr>
        <p:txBody>
          <a:bodyPr>
            <a:noAutofit/>
          </a:bodyPr>
          <a:lstStyle/>
          <a:p>
            <a:pPr marL="457200" indent="-457200" algn="l">
              <a:buFont typeface="Wingdings" pitchFamily="2" charset="2"/>
              <a:buChar char="Ø"/>
            </a:pPr>
            <a:r>
              <a:rPr lang="en-US" sz="2000" dirty="0">
                <a:solidFill>
                  <a:schemeClr val="accent1">
                    <a:lumMod val="75000"/>
                  </a:schemeClr>
                </a:solidFill>
                <a:latin typeface="Century Gothic" panose="020B0502020202020204" pitchFamily="34" charset="0"/>
              </a:rPr>
              <a:t>Full Time Special Events Manager (Q1) - $45,000 to $65,000 range</a:t>
            </a:r>
          </a:p>
          <a:p>
            <a:pPr marL="457200" indent="-457200" algn="l">
              <a:buFont typeface="Wingdings" pitchFamily="2" charset="2"/>
              <a:buChar char="Ø"/>
            </a:pPr>
            <a:r>
              <a:rPr lang="en-US" sz="2000" dirty="0">
                <a:solidFill>
                  <a:schemeClr val="accent1">
                    <a:lumMod val="75000"/>
                  </a:schemeClr>
                </a:solidFill>
                <a:latin typeface="Century Gothic" panose="020B0502020202020204" pitchFamily="34" charset="0"/>
              </a:rPr>
              <a:t>Full Time Deputy Director (Q3) - $65,000 to $80,000 range</a:t>
            </a:r>
          </a:p>
          <a:p>
            <a:pPr marL="457200" indent="-457200" algn="l">
              <a:buFont typeface="Wingdings" pitchFamily="2" charset="2"/>
              <a:buChar char="Ø"/>
            </a:pPr>
            <a:r>
              <a:rPr lang="en-US" sz="2000" dirty="0">
                <a:solidFill>
                  <a:schemeClr val="accent1">
                    <a:lumMod val="75000"/>
                  </a:schemeClr>
                </a:solidFill>
                <a:latin typeface="Century Gothic" panose="020B0502020202020204" pitchFamily="34" charset="0"/>
              </a:rPr>
              <a:t>2 Full Time Recreation Leaders (Q4) - $45,000 to $65,000 range</a:t>
            </a:r>
          </a:p>
          <a:p>
            <a:pPr marL="457200" indent="-457200" algn="l">
              <a:buFont typeface="Wingdings" pitchFamily="2" charset="2"/>
              <a:buChar char="Ø"/>
            </a:pPr>
            <a:r>
              <a:rPr lang="en-US" sz="2000" dirty="0">
                <a:solidFill>
                  <a:schemeClr val="accent1">
                    <a:lumMod val="75000"/>
                  </a:schemeClr>
                </a:solidFill>
                <a:latin typeface="Century Gothic" panose="020B0502020202020204" pitchFamily="34" charset="0"/>
              </a:rPr>
              <a:t>Gallery Manager (Q4) – 425 to $35/HR</a:t>
            </a:r>
            <a:endParaRPr lang="en-US" sz="20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2" name="Picture 11">
            <a:extLst>
              <a:ext uri="{FF2B5EF4-FFF2-40B4-BE49-F238E27FC236}">
                <a16:creationId xmlns:a16="http://schemas.microsoft.com/office/drawing/2014/main" id="{9CEC263A-5EBF-B848-8673-045DE97F4D6C}"/>
              </a:ext>
            </a:extLst>
          </p:cNvPr>
          <p:cNvPicPr>
            <a:picLocks noChangeAspect="1"/>
          </p:cNvPicPr>
          <p:nvPr/>
        </p:nvPicPr>
        <p:blipFill>
          <a:blip r:embed="rId3"/>
          <a:stretch>
            <a:fillRect/>
          </a:stretch>
        </p:blipFill>
        <p:spPr>
          <a:xfrm>
            <a:off x="460813" y="5627699"/>
            <a:ext cx="2852658" cy="777998"/>
          </a:xfrm>
          <a:prstGeom prst="rect">
            <a:avLst/>
          </a:prstGeom>
        </p:spPr>
      </p:pic>
    </p:spTree>
    <p:extLst>
      <p:ext uri="{BB962C8B-B14F-4D97-AF65-F5344CB8AC3E}">
        <p14:creationId xmlns:p14="http://schemas.microsoft.com/office/powerpoint/2010/main" val="31330899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EFCCD-5540-A047-8DD8-5B857F249B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60812" y="-521796"/>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Staffing Changes 2022 (cont.)</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2" name="Picture 11">
            <a:extLst>
              <a:ext uri="{FF2B5EF4-FFF2-40B4-BE49-F238E27FC236}">
                <a16:creationId xmlns:a16="http://schemas.microsoft.com/office/drawing/2014/main" id="{9CEC263A-5EBF-B848-8673-045DE97F4D6C}"/>
              </a:ext>
            </a:extLst>
          </p:cNvPr>
          <p:cNvPicPr>
            <a:picLocks noChangeAspect="1"/>
          </p:cNvPicPr>
          <p:nvPr/>
        </p:nvPicPr>
        <p:blipFill>
          <a:blip r:embed="rId3"/>
          <a:stretch>
            <a:fillRect/>
          </a:stretch>
        </p:blipFill>
        <p:spPr>
          <a:xfrm>
            <a:off x="460813" y="5627699"/>
            <a:ext cx="2852658" cy="777998"/>
          </a:xfrm>
          <a:prstGeom prst="rect">
            <a:avLst/>
          </a:prstGeom>
        </p:spPr>
      </p:pic>
      <p:graphicFrame>
        <p:nvGraphicFramePr>
          <p:cNvPr id="8" name="Diagram 7"/>
          <p:cNvGraphicFramePr/>
          <p:nvPr>
            <p:extLst>
              <p:ext uri="{D42A27DB-BD31-4B8C-83A1-F6EECF244321}">
                <p14:modId xmlns:p14="http://schemas.microsoft.com/office/powerpoint/2010/main" val="1628813683"/>
              </p:ext>
            </p:extLst>
          </p:nvPr>
        </p:nvGraphicFramePr>
        <p:xfrm>
          <a:off x="276083" y="1996868"/>
          <a:ext cx="11235060" cy="3602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09111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EFCCD-5540-A047-8DD8-5B857F249BB7}"/>
              </a:ext>
            </a:extLst>
          </p:cNvPr>
          <p:cNvPicPr>
            <a:picLocks noChangeAspect="1"/>
          </p:cNvPicPr>
          <p:nvPr/>
        </p:nvPicPr>
        <p:blipFill>
          <a:blip r:embed="rId3"/>
          <a:stretch>
            <a:fillRect/>
          </a:stretch>
        </p:blipFill>
        <p:spPr>
          <a:xfrm>
            <a:off x="75415"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60812" y="-521796"/>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Fiscal Goals 2022</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0811" y="2070099"/>
            <a:ext cx="10667999" cy="2717801"/>
          </a:xfrm>
        </p:spPr>
        <p:txBody>
          <a:bodyPr>
            <a:noAutofit/>
          </a:bodyPr>
          <a:lstStyle/>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Saving Opportunities:</a:t>
            </a:r>
          </a:p>
          <a:p>
            <a:pPr marL="914400" lvl="1" indent="-457200" algn="l">
              <a:buFont typeface="Wingdings" pitchFamily="2" charset="2"/>
              <a:buChar char="q"/>
            </a:pPr>
            <a:r>
              <a:rPr lang="en-US" dirty="0">
                <a:solidFill>
                  <a:schemeClr val="accent1">
                    <a:lumMod val="75000"/>
                  </a:schemeClr>
                </a:solidFill>
                <a:latin typeface="Century Gothic" panose="020B0502020202020204" pitchFamily="34" charset="0"/>
              </a:rPr>
              <a:t>Contract out programming</a:t>
            </a:r>
          </a:p>
          <a:p>
            <a:pPr marL="914400" lvl="1" indent="-457200" algn="l">
              <a:buFont typeface="Wingdings" pitchFamily="2" charset="2"/>
              <a:buChar char="q"/>
            </a:pPr>
            <a:r>
              <a:rPr lang="en-US" dirty="0">
                <a:solidFill>
                  <a:schemeClr val="accent1">
                    <a:lumMod val="75000"/>
                  </a:schemeClr>
                </a:solidFill>
                <a:latin typeface="Century Gothic" panose="020B0502020202020204" pitchFamily="34" charset="0"/>
              </a:rPr>
              <a:t>Reduce Special Events</a:t>
            </a:r>
            <a:br>
              <a:rPr lang="en-US" dirty="0">
                <a:solidFill>
                  <a:schemeClr val="accent1">
                    <a:lumMod val="75000"/>
                  </a:schemeClr>
                </a:solidFill>
                <a:latin typeface="Century Gothic" panose="020B0502020202020204" pitchFamily="34" charset="0"/>
              </a:rPr>
            </a:br>
            <a:endParaRPr lang="en-US" dirty="0">
              <a:solidFill>
                <a:schemeClr val="accent1">
                  <a:lumMod val="75000"/>
                </a:schemeClr>
              </a:solidFill>
              <a:latin typeface="Century Gothic" panose="020B0502020202020204" pitchFamily="34" charset="0"/>
            </a:endParaRPr>
          </a:p>
          <a:p>
            <a:pPr marL="457200" indent="-457200" algn="l">
              <a:buFont typeface="Wingdings" pitchFamily="2" charset="2"/>
              <a:buChar char="Ø"/>
            </a:pPr>
            <a:r>
              <a:rPr lang="en-US" sz="2200" dirty="0">
                <a:solidFill>
                  <a:schemeClr val="accent1">
                    <a:lumMod val="75000"/>
                  </a:schemeClr>
                </a:solidFill>
                <a:latin typeface="Century Gothic" panose="020B0502020202020204" pitchFamily="34" charset="0"/>
              </a:rPr>
              <a:t>Department Operation Efficiency: </a:t>
            </a:r>
          </a:p>
          <a:p>
            <a:pPr marL="914400" lvl="1" indent="-457200" algn="l">
              <a:buFont typeface="Wingdings" pitchFamily="2" charset="2"/>
              <a:buChar char="q"/>
            </a:pPr>
            <a:r>
              <a:rPr lang="en-US" dirty="0">
                <a:solidFill>
                  <a:schemeClr val="accent1">
                    <a:lumMod val="75000"/>
                  </a:schemeClr>
                </a:solidFill>
                <a:latin typeface="Century Gothic" panose="020B0502020202020204" pitchFamily="34" charset="0"/>
              </a:rPr>
              <a:t>Continue to look for software solutions to improve planning, communications and organizing</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2" name="Picture 11">
            <a:extLst>
              <a:ext uri="{FF2B5EF4-FFF2-40B4-BE49-F238E27FC236}">
                <a16:creationId xmlns:a16="http://schemas.microsoft.com/office/drawing/2014/main" id="{9CEC263A-5EBF-B848-8673-045DE97F4D6C}"/>
              </a:ext>
            </a:extLst>
          </p:cNvPr>
          <p:cNvPicPr>
            <a:picLocks noChangeAspect="1"/>
          </p:cNvPicPr>
          <p:nvPr/>
        </p:nvPicPr>
        <p:blipFill>
          <a:blip r:embed="rId4"/>
          <a:stretch>
            <a:fillRect/>
          </a:stretch>
        </p:blipFill>
        <p:spPr>
          <a:xfrm>
            <a:off x="460813" y="5627699"/>
            <a:ext cx="2852658" cy="777998"/>
          </a:xfrm>
          <a:prstGeom prst="rect">
            <a:avLst/>
          </a:prstGeom>
        </p:spPr>
      </p:pic>
    </p:spTree>
    <p:extLst>
      <p:ext uri="{BB962C8B-B14F-4D97-AF65-F5344CB8AC3E}">
        <p14:creationId xmlns:p14="http://schemas.microsoft.com/office/powerpoint/2010/main" val="162666564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080E8C-3DE6-0446-B6B2-DB460C2220A7}"/>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8EC5E99-D506-E644-B206-1D76DC25143B}"/>
              </a:ext>
            </a:extLst>
          </p:cNvPr>
          <p:cNvSpPr/>
          <p:nvPr/>
        </p:nvSpPr>
        <p:spPr>
          <a:xfrm>
            <a:off x="0" y="1897626"/>
            <a:ext cx="12192000" cy="37941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5483" y="567016"/>
            <a:ext cx="9144000" cy="2387600"/>
          </a:xfrm>
        </p:spPr>
        <p:txBody>
          <a:bodyPr>
            <a:normAutofit/>
          </a:bodyPr>
          <a:lstStyle/>
          <a:p>
            <a:pPr algn="l"/>
            <a:r>
              <a:rPr lang="en-US" sz="5000" b="1" dirty="0">
                <a:solidFill>
                  <a:schemeClr val="bg1"/>
                </a:solidFill>
                <a:latin typeface="Century Gothic" panose="020B0502020202020204" pitchFamily="34" charset="0"/>
              </a:rPr>
              <a:t>Library</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28369" y="3158620"/>
            <a:ext cx="9646508" cy="2717801"/>
          </a:xfrm>
        </p:spPr>
        <p:txBody>
          <a:bodyPr>
            <a:noAutofit/>
          </a:bodyPr>
          <a:lstStyle/>
          <a:p>
            <a:pPr algn="l"/>
            <a:r>
              <a:rPr lang="en-US" sz="2800" dirty="0">
                <a:solidFill>
                  <a:schemeClr val="bg1"/>
                </a:solidFill>
                <a:latin typeface="Century Gothic" panose="020B0502020202020204" pitchFamily="34" charset="0"/>
              </a:rPr>
              <a:t>Jill </a:t>
            </a:r>
            <a:r>
              <a:rPr lang="en-US" sz="2800" dirty="0" err="1">
                <a:solidFill>
                  <a:schemeClr val="bg1"/>
                </a:solidFill>
                <a:latin typeface="Century Gothic" panose="020B0502020202020204" pitchFamily="34" charset="0"/>
              </a:rPr>
              <a:t>Faherty</a:t>
            </a:r>
          </a:p>
          <a:p>
            <a:pPr algn="l"/>
            <a:r>
              <a:rPr lang="en-US" sz="2800" dirty="0">
                <a:solidFill>
                  <a:schemeClr val="bg1"/>
                </a:solidFill>
                <a:latin typeface="Century Gothic" panose="020B0502020202020204" pitchFamily="34" charset="0"/>
              </a:rPr>
              <a:t>Director</a:t>
            </a:r>
          </a:p>
          <a:p>
            <a:pPr algn="l"/>
            <a:endParaRPr lang="en-US" sz="3200" dirty="0">
              <a:solidFill>
                <a:srgbClr val="0070C0"/>
              </a:solidFill>
              <a:latin typeface="Century Gothic" panose="020B0502020202020204" pitchFamily="34" charset="0"/>
            </a:endParaRPr>
          </a:p>
          <a:p>
            <a:pPr algn="l"/>
            <a:endParaRPr lang="en-US" sz="3200" dirty="0">
              <a:latin typeface="Century Gothic" panose="020B0502020202020204" pitchFamily="34" charset="0"/>
            </a:endParaRP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428369" y="5881266"/>
            <a:ext cx="2932714" cy="799831"/>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3" y="6281181"/>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spTree>
    <p:extLst>
      <p:ext uri="{BB962C8B-B14F-4D97-AF65-F5344CB8AC3E}">
        <p14:creationId xmlns:p14="http://schemas.microsoft.com/office/powerpoint/2010/main" val="102340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AD6C3-9069-2241-BE80-B02EDE18968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8230" y="-548475"/>
            <a:ext cx="10976918" cy="2387600"/>
          </a:xfrm>
        </p:spPr>
        <p:txBody>
          <a:bodyPr>
            <a:normAutofit/>
          </a:bodyPr>
          <a:lstStyle/>
          <a:p>
            <a:pPr algn="l"/>
            <a:r>
              <a:rPr lang="en" sz="4400" b="1" dirty="0">
                <a:solidFill>
                  <a:schemeClr val="accent1">
                    <a:lumMod val="75000"/>
                  </a:schemeClr>
                </a:solidFill>
                <a:latin typeface="Century Gothic" panose="020B0502020202020204" pitchFamily="34" charset="0"/>
              </a:rPr>
              <a:t>Fiscal Goals 2022</a:t>
            </a:r>
            <a:endParaRPr lang="en-US" sz="4400" b="1" dirty="0">
              <a:solidFill>
                <a:schemeClr val="accent1">
                  <a:lumMod val="75000"/>
                </a:schemeClr>
              </a:solidFill>
              <a:latin typeface="Century Gothic" panose="020B0502020202020204" pitchFamily="34" charset="0"/>
            </a:endParaRP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6553" y="1978000"/>
            <a:ext cx="11044590" cy="3295698"/>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Savings Opportunities:</a:t>
            </a:r>
          </a:p>
          <a:p>
            <a:pPr marL="914400" lvl="1" indent="-457200" algn="l">
              <a:lnSpc>
                <a:spcPct val="100000"/>
              </a:lnSpc>
              <a:buFont typeface="Wingdings" pitchFamily="2" charset="2"/>
              <a:buChar char="q"/>
            </a:pPr>
            <a:r>
              <a:rPr lang="en-US" sz="2200" dirty="0">
                <a:solidFill>
                  <a:schemeClr val="accent1">
                    <a:lumMod val="75000"/>
                  </a:schemeClr>
                </a:solidFill>
                <a:latin typeface="Century Gothic" panose="020B0502020202020204" pitchFamily="34" charset="0"/>
              </a:rPr>
              <a:t>Continue to minimize inspection costs with p/t inspectors and staff</a:t>
            </a:r>
          </a:p>
          <a:p>
            <a:pPr marL="914400" lvl="1" indent="-457200" algn="l">
              <a:lnSpc>
                <a:spcPct val="100000"/>
              </a:lnSpc>
              <a:buFont typeface="Wingdings" pitchFamily="2" charset="2"/>
              <a:buChar char="q"/>
            </a:pPr>
            <a:r>
              <a:rPr lang="en-US" sz="2200" dirty="0">
                <a:solidFill>
                  <a:schemeClr val="accent1">
                    <a:lumMod val="75000"/>
                  </a:schemeClr>
                </a:solidFill>
                <a:latin typeface="Century Gothic" panose="020B0502020202020204" pitchFamily="34" charset="0"/>
              </a:rPr>
              <a:t>Identify DCA reimbursement opportunities </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3F3FA1C4-0765-C84D-875F-34A97D87F526}"/>
              </a:ext>
            </a:extLst>
          </p:cNvPr>
          <p:cNvPicPr>
            <a:picLocks noChangeAspect="1"/>
          </p:cNvPicPr>
          <p:nvPr/>
        </p:nvPicPr>
        <p:blipFill>
          <a:blip r:embed="rId3"/>
          <a:stretch>
            <a:fillRect/>
          </a:stretch>
        </p:blipFill>
        <p:spPr>
          <a:xfrm>
            <a:off x="466553" y="5704448"/>
            <a:ext cx="2650273" cy="722802"/>
          </a:xfrm>
          <a:prstGeom prst="rect">
            <a:avLst/>
          </a:prstGeom>
        </p:spPr>
      </p:pic>
    </p:spTree>
    <p:extLst>
      <p:ext uri="{BB962C8B-B14F-4D97-AF65-F5344CB8AC3E}">
        <p14:creationId xmlns:p14="http://schemas.microsoft.com/office/powerpoint/2010/main" val="40373779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Goals and Achievements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New Director in place</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Keisha Miller named NJ Librarian of the Year</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ARPA Grant supporting digital community outreach, $25K</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Fire code compliance</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Professional development</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CPR training</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Deferred maintenance and facility improvements</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Provided hot water for building </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HVAC</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Restroom issues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1" y="5982918"/>
            <a:ext cx="2418231" cy="659517"/>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28971" y="6216678"/>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spTree>
    <p:extLst>
      <p:ext uri="{BB962C8B-B14F-4D97-AF65-F5344CB8AC3E}">
        <p14:creationId xmlns:p14="http://schemas.microsoft.com/office/powerpoint/2010/main" val="36457622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Unexpected Budget Items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1896191"/>
            <a:ext cx="9646508"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Cleaning service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HVAC and plumbing issues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Printing service</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Fire code compliance and alarm system</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Increase in digital use and costs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spTree>
    <p:extLst>
      <p:ext uri="{BB962C8B-B14F-4D97-AF65-F5344CB8AC3E}">
        <p14:creationId xmlns:p14="http://schemas.microsoft.com/office/powerpoint/2010/main" val="1120588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 Changes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1896192"/>
            <a:ext cx="9646508" cy="787374"/>
          </a:xfrm>
        </p:spPr>
        <p:txBody>
          <a:bodyPr>
            <a:noAutofit/>
          </a:bodyPr>
          <a:lstStyle/>
          <a:p>
            <a:pPr marL="457200" indent="-457200" algn="l">
              <a:lnSpc>
                <a:spcPct val="100000"/>
              </a:lnSpc>
              <a:buFont typeface="Wingdings" pitchFamily="2" charset="2"/>
              <a:buChar char="Ø"/>
            </a:pPr>
            <a:r>
              <a:rPr lang="en-US" sz="2000" dirty="0">
                <a:solidFill>
                  <a:schemeClr val="accent1">
                    <a:lumMod val="75000"/>
                  </a:schemeClr>
                </a:solidFill>
                <a:latin typeface="Century Gothic" panose="020B0502020202020204" pitchFamily="34" charset="0"/>
              </a:rPr>
              <a:t>August + New Director: Jill </a:t>
            </a:r>
            <a:r>
              <a:rPr lang="en-US" sz="2000" dirty="0" err="1">
                <a:solidFill>
                  <a:schemeClr val="accent1">
                    <a:lumMod val="75000"/>
                  </a:schemeClr>
                </a:solidFill>
                <a:latin typeface="Century Gothic" panose="020B0502020202020204" pitchFamily="34" charset="0"/>
              </a:rPr>
              <a:t>Faherty</a:t>
            </a:r>
            <a:endParaRPr lang="en-US" sz="2000" dirty="0">
              <a:solidFill>
                <a:schemeClr val="accent1">
                  <a:lumMod val="75000"/>
                </a:schemeClr>
              </a:solidFill>
              <a:latin typeface="Century Gothic" panose="020B0502020202020204" pitchFamily="34" charset="0"/>
            </a:endParaRPr>
          </a:p>
          <a:p>
            <a:pPr marL="457200" indent="-457200" algn="l">
              <a:lnSpc>
                <a:spcPct val="100000"/>
              </a:lnSpc>
              <a:buFont typeface="Wingdings" pitchFamily="2" charset="2"/>
              <a:buChar char="Ø"/>
            </a:pPr>
            <a:r>
              <a:rPr lang="en-US" sz="2000" dirty="0">
                <a:solidFill>
                  <a:schemeClr val="accent1">
                    <a:lumMod val="75000"/>
                  </a:schemeClr>
                </a:solidFill>
                <a:latin typeface="Century Gothic" panose="020B0502020202020204" pitchFamily="34" charset="0"/>
              </a:rPr>
              <a:t>October – Library Assistant: Phyllis Kalb retired after 36 years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graphicFrame>
        <p:nvGraphicFramePr>
          <p:cNvPr id="8" name="Diagram 7"/>
          <p:cNvGraphicFramePr/>
          <p:nvPr>
            <p:extLst>
              <p:ext uri="{D42A27DB-BD31-4B8C-83A1-F6EECF244321}">
                <p14:modId xmlns:p14="http://schemas.microsoft.com/office/powerpoint/2010/main" val="1530942798"/>
              </p:ext>
            </p:extLst>
          </p:nvPr>
        </p:nvGraphicFramePr>
        <p:xfrm>
          <a:off x="2349795" y="2683566"/>
          <a:ext cx="6563296" cy="292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608644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 &amp;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Improve overall safety, provide a healthy, accessible  environment</a:t>
            </a:r>
          </a:p>
          <a:p>
            <a:pPr marL="914400" lvl="1"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Improve and maintain safety and quality of environment</a:t>
            </a:r>
          </a:p>
          <a:p>
            <a:pPr marL="914400" lvl="1"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Adhere to COVID protocols </a:t>
            </a:r>
          </a:p>
          <a:p>
            <a:pPr marL="914400" lvl="1"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Enable staff to respond to emergency and unique situations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Staff Organization and Development </a:t>
            </a:r>
          </a:p>
          <a:p>
            <a:pPr marL="914400" lvl="1"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Create accurate job descriptions and reporting structure</a:t>
            </a:r>
          </a:p>
          <a:p>
            <a:pPr marL="914400" lvl="1"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Establish effective staff  goals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Marketing and Outreach</a:t>
            </a:r>
          </a:p>
          <a:p>
            <a:pPr marL="914400" lvl="1"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Continue to expand the reach and breadth of services</a:t>
            </a:r>
          </a:p>
          <a:p>
            <a:pPr marL="914400" lvl="1"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Increase usage of library and card holders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spTree>
    <p:extLst>
      <p:ext uri="{BB962C8B-B14F-4D97-AF65-F5344CB8AC3E}">
        <p14:creationId xmlns:p14="http://schemas.microsoft.com/office/powerpoint/2010/main" val="10571859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 &amp; Achievements (cont.)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marL="457200" indent="-457200" algn="l">
              <a:lnSpc>
                <a:spcPct val="100000"/>
              </a:lnSpc>
              <a:buFont typeface="Wingdings" pitchFamily="2" charset="2"/>
              <a:buChar char="Ø"/>
            </a:pPr>
            <a:r>
              <a:rPr lang="en-US" sz="2000" dirty="0">
                <a:solidFill>
                  <a:schemeClr val="accent1">
                    <a:lumMod val="75000"/>
                  </a:schemeClr>
                </a:solidFill>
                <a:latin typeface="Century Gothic" panose="020B0502020202020204" pitchFamily="34" charset="0"/>
              </a:rPr>
              <a:t>Support community informational needs </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Analyze and improve diversity of content and formats offered, to be inclusive and best represent community needs</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Analyze and improve access to information with remote access, delivery service, computer training, and more</a:t>
            </a:r>
          </a:p>
          <a:p>
            <a:pPr marL="457200" indent="-457200" algn="l">
              <a:lnSpc>
                <a:spcPct val="100000"/>
              </a:lnSpc>
              <a:buFont typeface="Wingdings" pitchFamily="2" charset="2"/>
              <a:buChar char="Ø"/>
            </a:pPr>
            <a:r>
              <a:rPr lang="en-US" sz="2000" dirty="0">
                <a:solidFill>
                  <a:schemeClr val="accent1">
                    <a:lumMod val="75000"/>
                  </a:schemeClr>
                </a:solidFill>
                <a:latin typeface="Century Gothic" panose="020B0502020202020204" pitchFamily="34" charset="0"/>
              </a:rPr>
              <a:t>Construction Bond Act Grant of $6.5m</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Accept terms of Grant </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Move from conceptual to actual design phase</a:t>
            </a:r>
          </a:p>
          <a:p>
            <a:pPr marL="1371600" lvl="2" indent="-457200" algn="l">
              <a:lnSpc>
                <a:spcPct val="100000"/>
              </a:lnSpc>
              <a:buFont typeface="Wingdings" pitchFamily="2" charset="2"/>
              <a:buChar char="q"/>
            </a:pPr>
            <a:r>
              <a:rPr lang="en-US" sz="2000" dirty="0">
                <a:solidFill>
                  <a:schemeClr val="accent1">
                    <a:lumMod val="75000"/>
                  </a:schemeClr>
                </a:solidFill>
                <a:latin typeface="Century Gothic" panose="020B0502020202020204" pitchFamily="34" charset="0"/>
              </a:rPr>
              <a:t>Architect bid, contract</a:t>
            </a:r>
          </a:p>
          <a:p>
            <a:pPr marL="1371600" lvl="2" indent="-457200" algn="l">
              <a:lnSpc>
                <a:spcPct val="100000"/>
              </a:lnSpc>
              <a:buFont typeface="Wingdings" pitchFamily="2" charset="2"/>
              <a:buChar char="q"/>
            </a:pPr>
            <a:r>
              <a:rPr lang="en-US" sz="2000" dirty="0">
                <a:solidFill>
                  <a:schemeClr val="accent1">
                    <a:lumMod val="75000"/>
                  </a:schemeClr>
                </a:solidFill>
                <a:latin typeface="Century Gothic" panose="020B0502020202020204" pitchFamily="34" charset="0"/>
              </a:rPr>
              <a:t>Project manager</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spTree>
    <p:extLst>
      <p:ext uri="{BB962C8B-B14F-4D97-AF65-F5344CB8AC3E}">
        <p14:creationId xmlns:p14="http://schemas.microsoft.com/office/powerpoint/2010/main" val="24228094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 &amp; Achievements (cont.)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marL="914400" lvl="1"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Construction</a:t>
            </a:r>
            <a:r>
              <a:rPr lang="en-US" sz="1900" dirty="0">
                <a:solidFill>
                  <a:schemeClr val="accent1">
                    <a:lumMod val="75000"/>
                  </a:schemeClr>
                </a:solidFill>
                <a:latin typeface="Century Gothic" panose="020B0502020202020204" pitchFamily="34" charset="0"/>
              </a:rPr>
              <a:t> </a:t>
            </a:r>
          </a:p>
          <a:p>
            <a:pPr marL="1371600" lvl="2" indent="-457200" algn="l">
              <a:lnSpc>
                <a:spcPct val="100000"/>
              </a:lnSpc>
              <a:buFont typeface="Wingdings" pitchFamily="2" charset="2"/>
              <a:buChar char="q"/>
            </a:pPr>
            <a:r>
              <a:rPr lang="en-US" sz="1900" dirty="0">
                <a:solidFill>
                  <a:schemeClr val="accent1">
                    <a:lumMod val="75000"/>
                  </a:schemeClr>
                </a:solidFill>
                <a:latin typeface="Century Gothic" panose="020B0502020202020204" pitchFamily="34" charset="0"/>
              </a:rPr>
              <a:t>Create plan and timeline for staffing and facilities</a:t>
            </a:r>
          </a:p>
          <a:p>
            <a:pPr marL="1371600" lvl="2" indent="-457200" algn="l">
              <a:lnSpc>
                <a:spcPct val="100000"/>
              </a:lnSpc>
              <a:buFont typeface="Wingdings" pitchFamily="2" charset="2"/>
              <a:buChar char="q"/>
            </a:pPr>
            <a:r>
              <a:rPr lang="en-US" sz="1900" dirty="0">
                <a:solidFill>
                  <a:schemeClr val="accent1">
                    <a:lumMod val="75000"/>
                  </a:schemeClr>
                </a:solidFill>
                <a:latin typeface="Century Gothic" panose="020B0502020202020204" pitchFamily="34" charset="0"/>
              </a:rPr>
              <a:t>Create plan and timeline for services</a:t>
            </a:r>
          </a:p>
          <a:p>
            <a:pPr marL="914400" lvl="1"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Construction that will result in:</a:t>
            </a:r>
          </a:p>
          <a:p>
            <a:pPr marL="1371600" lvl="2" indent="-457200" algn="l">
              <a:lnSpc>
                <a:spcPct val="100000"/>
              </a:lnSpc>
              <a:buFont typeface="Wingdings" pitchFamily="2" charset="2"/>
              <a:buChar char="q"/>
            </a:pPr>
            <a:r>
              <a:rPr lang="en-US" sz="1900" dirty="0">
                <a:solidFill>
                  <a:schemeClr val="accent1">
                    <a:lumMod val="75000"/>
                  </a:schemeClr>
                </a:solidFill>
                <a:latin typeface="Century Gothic" panose="020B0502020202020204" pitchFamily="34" charset="0"/>
              </a:rPr>
              <a:t>Connecting and utilizing both library buildings</a:t>
            </a:r>
          </a:p>
          <a:p>
            <a:pPr marL="1371600" lvl="2" indent="-457200" algn="l">
              <a:lnSpc>
                <a:spcPct val="100000"/>
              </a:lnSpc>
              <a:buFont typeface="Wingdings" pitchFamily="2" charset="2"/>
              <a:buChar char="q"/>
            </a:pPr>
            <a:r>
              <a:rPr lang="en-US" sz="1900" dirty="0">
                <a:solidFill>
                  <a:schemeClr val="accent1">
                    <a:lumMod val="75000"/>
                  </a:schemeClr>
                </a:solidFill>
                <a:latin typeface="Century Gothic" panose="020B0502020202020204" pitchFamily="34" charset="0"/>
              </a:rPr>
              <a:t>Doubling space for public use</a:t>
            </a:r>
          </a:p>
          <a:p>
            <a:pPr marL="1371600" lvl="2" indent="-457200" algn="l">
              <a:lnSpc>
                <a:spcPct val="100000"/>
              </a:lnSpc>
              <a:buFont typeface="Wingdings" pitchFamily="2" charset="2"/>
              <a:buChar char="q"/>
            </a:pPr>
            <a:r>
              <a:rPr lang="en-US" sz="1900" dirty="0">
                <a:solidFill>
                  <a:schemeClr val="accent1">
                    <a:lumMod val="75000"/>
                  </a:schemeClr>
                </a:solidFill>
                <a:latin typeface="Century Gothic" panose="020B0502020202020204" pitchFamily="34" charset="0"/>
              </a:rPr>
              <a:t>ADA compliance </a:t>
            </a:r>
          </a:p>
          <a:p>
            <a:pPr marL="1371600" lvl="2" indent="-457200" algn="l">
              <a:lnSpc>
                <a:spcPct val="100000"/>
              </a:lnSpc>
              <a:buFont typeface="Wingdings" pitchFamily="2" charset="2"/>
              <a:buChar char="q"/>
            </a:pPr>
            <a:r>
              <a:rPr lang="en-US" sz="1900" dirty="0">
                <a:solidFill>
                  <a:schemeClr val="accent1">
                    <a:lumMod val="75000"/>
                  </a:schemeClr>
                </a:solidFill>
                <a:latin typeface="Century Gothic" panose="020B0502020202020204" pitchFamily="34" charset="0"/>
              </a:rPr>
              <a:t>Offer expanded services for programming, classes, events, meetings, studying, and more</a:t>
            </a:r>
          </a:p>
          <a:p>
            <a:pPr marL="1371600" lvl="2" indent="-457200" algn="l">
              <a:lnSpc>
                <a:spcPct val="100000"/>
              </a:lnSpc>
              <a:buFont typeface="Wingdings" pitchFamily="2" charset="2"/>
              <a:buChar char="q"/>
            </a:pPr>
            <a:r>
              <a:rPr lang="en-US" sz="1900" dirty="0">
                <a:solidFill>
                  <a:schemeClr val="accent1">
                    <a:lumMod val="75000"/>
                  </a:schemeClr>
                </a:solidFill>
                <a:latin typeface="Century Gothic" panose="020B0502020202020204" pitchFamily="34" charset="0"/>
              </a:rPr>
              <a:t>Provide a modern and unique community center that supports the unique needs of all South Orange residents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1" y="5792973"/>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spTree>
    <p:extLst>
      <p:ext uri="{BB962C8B-B14F-4D97-AF65-F5344CB8AC3E}">
        <p14:creationId xmlns:p14="http://schemas.microsoft.com/office/powerpoint/2010/main" val="121653256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Capital Requests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Telecommunications: $ 38,470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Energy saving blinds: $19,000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UVGI lights in HVAC: $12,000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Furniture: $10,000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Water Fountains: $3,700</a:t>
            </a:r>
          </a:p>
          <a:p>
            <a:pPr marL="457200" indent="-457200" algn="l">
              <a:lnSpc>
                <a:spcPct val="100000"/>
              </a:lnSpc>
              <a:buFont typeface="Wingdings" pitchFamily="2" charset="2"/>
              <a:buChar char="Ø"/>
            </a:pPr>
            <a:endParaRPr lang="en-US" sz="2200" dirty="0">
              <a:solidFill>
                <a:schemeClr val="accent1">
                  <a:lumMod val="75000"/>
                </a:schemeClr>
              </a:solidFill>
              <a:latin typeface="Century Gothic" panose="020B0502020202020204" pitchFamily="34" charset="0"/>
            </a:endParaRPr>
          </a:p>
          <a:p>
            <a:pPr algn="l">
              <a:lnSpc>
                <a:spcPct val="100000"/>
              </a:lnSpc>
            </a:pPr>
            <a:r>
              <a:rPr lang="en-US" sz="2200" dirty="0">
                <a:solidFill>
                  <a:schemeClr val="accent1">
                    <a:lumMod val="75000"/>
                  </a:schemeClr>
                </a:solidFill>
                <a:latin typeface="Century Gothic" panose="020B0502020202020204" pitchFamily="34" charset="0"/>
              </a:rPr>
              <a:t>Total Amount of Capital Requests for the Library: $82,871</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spTree>
    <p:extLst>
      <p:ext uri="{BB962C8B-B14F-4D97-AF65-F5344CB8AC3E}">
        <p14:creationId xmlns:p14="http://schemas.microsoft.com/office/powerpoint/2010/main" val="159929317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3"/>
            <a:ext cx="10667999" cy="2605223"/>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2022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650521" y="2204535"/>
            <a:ext cx="10667999" cy="3707454"/>
          </a:xfrm>
        </p:spPr>
        <p:txBody>
          <a:bodyPr>
            <a:noAutofit/>
          </a:bodyPr>
          <a:lstStyle/>
          <a:p>
            <a:pPr marL="457200" indent="-457200" algn="l">
              <a:lnSpc>
                <a:spcPct val="100000"/>
              </a:lnSpc>
              <a:buFont typeface="Wingdings" pitchFamily="2" charset="2"/>
              <a:buChar char="Ø"/>
            </a:pPr>
            <a:r>
              <a:rPr lang="en-US" sz="2000" dirty="0">
                <a:solidFill>
                  <a:schemeClr val="accent1">
                    <a:lumMod val="75000"/>
                  </a:schemeClr>
                </a:solidFill>
                <a:latin typeface="Century Gothic" panose="020B0502020202020204" pitchFamily="34" charset="0"/>
              </a:rPr>
              <a:t>Increases:</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$7,000 Programming </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$6,000 Materials, print and digital</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$5,000 Cleaning Service </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$2,500 Printing </a:t>
            </a:r>
          </a:p>
          <a:p>
            <a:pPr marL="457200" indent="-457200" algn="l">
              <a:lnSpc>
                <a:spcPct val="100000"/>
              </a:lnSpc>
              <a:buFont typeface="Wingdings" pitchFamily="2" charset="2"/>
              <a:buChar char="Ø"/>
            </a:pPr>
            <a:r>
              <a:rPr lang="en-US" sz="2000" dirty="0">
                <a:solidFill>
                  <a:schemeClr val="accent1">
                    <a:lumMod val="75000"/>
                  </a:schemeClr>
                </a:solidFill>
                <a:latin typeface="Century Gothic" panose="020B0502020202020204" pitchFamily="34" charset="0"/>
              </a:rPr>
              <a:t>Offset increases:</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+$2,000 by increasing printing per page costs 5 cents</a:t>
            </a:r>
          </a:p>
          <a:p>
            <a:pPr algn="l">
              <a:lnSpc>
                <a:spcPct val="100000"/>
              </a:lnSpc>
            </a:pPr>
            <a:r>
              <a:rPr lang="en-US" sz="2000" dirty="0">
                <a:solidFill>
                  <a:schemeClr val="accent1">
                    <a:lumMod val="75000"/>
                  </a:schemeClr>
                </a:solidFill>
                <a:latin typeface="Century Gothic" panose="020B0502020202020204" pitchFamily="34" charset="0"/>
              </a:rPr>
              <a:t>There will be minimal changes to the operational budget. </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06583" y="5777487"/>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177866"/>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spTree>
    <p:extLst>
      <p:ext uri="{BB962C8B-B14F-4D97-AF65-F5344CB8AC3E}">
        <p14:creationId xmlns:p14="http://schemas.microsoft.com/office/powerpoint/2010/main" val="4194502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326261"/>
            <a:ext cx="10667999" cy="2605223"/>
          </a:xfrm>
        </p:spPr>
        <p:txBody>
          <a:bodyPr>
            <a:normAutofit/>
          </a:bodyPr>
          <a:lstStyle/>
          <a:p>
            <a:pPr algn="l"/>
            <a:r>
              <a:rPr lang="en-US" sz="4400" b="1" dirty="0">
                <a:solidFill>
                  <a:schemeClr val="accent1">
                    <a:lumMod val="75000"/>
                  </a:schemeClr>
                </a:solidFill>
                <a:latin typeface="Century Gothic" panose="020B0502020202020204" pitchFamily="34" charset="0"/>
              </a:rPr>
              <a:t>Top Anticipated Line Items for 2022 Operating</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2424054"/>
            <a:ext cx="9646508"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Building Maintenance: $94,000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Content, print and digital: $62,000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Network: $43,000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Equipment: $12,500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Programming and Professional Dev: $7,000</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spTree>
    <p:extLst>
      <p:ext uri="{BB962C8B-B14F-4D97-AF65-F5344CB8AC3E}">
        <p14:creationId xmlns:p14="http://schemas.microsoft.com/office/powerpoint/2010/main" val="28895012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Staffing Changes 2022</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No major changes anticipated</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Staff will remain as:  </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4 - Full Time Librarians</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4 - Full Time Library Assistants</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1  - Full Time Library Tech</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13 - Part Time Library Assistants</a:t>
            </a:r>
          </a:p>
          <a:p>
            <a:pPr lvl="1" algn="l">
              <a:lnSpc>
                <a:spcPct val="100000"/>
              </a:lnSpc>
            </a:pPr>
            <a:endParaRPr lang="en-US" sz="1800" dirty="0">
              <a:solidFill>
                <a:schemeClr val="accent1">
                  <a:lumMod val="75000"/>
                </a:schemeClr>
              </a:solidFill>
              <a:latin typeface="Century Gothic" panose="020B0502020202020204" pitchFamily="34" charset="0"/>
            </a:endParaRPr>
          </a:p>
          <a:p>
            <a:pPr algn="l">
              <a:lnSpc>
                <a:spcPct val="100000"/>
              </a:lnSpc>
            </a:pPr>
            <a:r>
              <a:rPr lang="en-US" sz="2200" dirty="0">
                <a:solidFill>
                  <a:schemeClr val="accent1">
                    <a:lumMod val="75000"/>
                  </a:schemeClr>
                </a:solidFill>
                <a:latin typeface="Century Gothic" panose="020B0502020202020204" pitchFamily="34" charset="0"/>
              </a:rPr>
              <a:t>This year, the Director will assess staffing needs for 2023, based on services and assess staffing needs based on services provided during library construction plans.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spTree>
    <p:extLst>
      <p:ext uri="{BB962C8B-B14F-4D97-AF65-F5344CB8AC3E}">
        <p14:creationId xmlns:p14="http://schemas.microsoft.com/office/powerpoint/2010/main" val="91745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DE4C5F-B01F-ED40-8E9C-F095F3E71F6A}"/>
              </a:ext>
            </a:extLst>
          </p:cNvPr>
          <p:cNvPicPr>
            <a:picLocks noChangeAspect="1"/>
          </p:cNvPicPr>
          <p:nvPr/>
        </p:nvPicPr>
        <p:blipFill>
          <a:blip r:embed="rId2"/>
          <a:stretch>
            <a:fillRect/>
          </a:stretch>
        </p:blipFill>
        <p:spPr>
          <a:xfrm>
            <a:off x="0" y="0"/>
            <a:ext cx="12192000" cy="5663381"/>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8121" y="1197901"/>
            <a:ext cx="10976918" cy="2387600"/>
          </a:xfrm>
        </p:spPr>
        <p:txBody>
          <a:bodyPr>
            <a:normAutofit/>
          </a:bodyPr>
          <a:lstStyle/>
          <a:p>
            <a:pPr algn="l"/>
            <a:r>
              <a:rPr lang="en-US" sz="5200" b="1" dirty="0">
                <a:solidFill>
                  <a:schemeClr val="bg1"/>
                </a:solidFill>
                <a:latin typeface="Century Gothic" panose="020B0502020202020204" pitchFamily="34" charset="0"/>
              </a:rPr>
              <a:t>Tax Collector’s Office</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68121" y="3786735"/>
            <a:ext cx="9646508" cy="2717801"/>
          </a:xfrm>
        </p:spPr>
        <p:txBody>
          <a:bodyPr>
            <a:noAutofit/>
          </a:bodyPr>
          <a:lstStyle/>
          <a:p>
            <a:pPr algn="l">
              <a:lnSpc>
                <a:spcPct val="100000"/>
              </a:lnSpc>
              <a:spcBef>
                <a:spcPts val="0"/>
              </a:spcBef>
            </a:pPr>
            <a:r>
              <a:rPr lang="en-US" sz="3200" dirty="0">
                <a:solidFill>
                  <a:schemeClr val="bg1"/>
                </a:solidFill>
                <a:latin typeface="Century Gothic" panose="020B0502020202020204" pitchFamily="34" charset="0"/>
              </a:rPr>
              <a:t>Irma Weir</a:t>
            </a:r>
          </a:p>
          <a:p>
            <a:pPr algn="l">
              <a:lnSpc>
                <a:spcPct val="100000"/>
              </a:lnSpc>
              <a:spcBef>
                <a:spcPts val="0"/>
              </a:spcBef>
            </a:pPr>
            <a:r>
              <a:rPr lang="en-US" sz="3200" dirty="0">
                <a:solidFill>
                  <a:schemeClr val="bg1"/>
                </a:solidFill>
                <a:latin typeface="Century Gothic" panose="020B0502020202020204" pitchFamily="34" charset="0"/>
              </a:rPr>
              <a:t>Tax Collector</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6" name="Picture 5">
            <a:extLst>
              <a:ext uri="{FF2B5EF4-FFF2-40B4-BE49-F238E27FC236}">
                <a16:creationId xmlns:a16="http://schemas.microsoft.com/office/drawing/2014/main" id="{F1A1B7DC-A8D4-F447-AF01-CDBF1420FB1B}"/>
              </a:ext>
            </a:extLst>
          </p:cNvPr>
          <p:cNvPicPr>
            <a:picLocks noChangeAspect="1"/>
          </p:cNvPicPr>
          <p:nvPr/>
        </p:nvPicPr>
        <p:blipFill>
          <a:blip r:embed="rId3"/>
          <a:stretch>
            <a:fillRect/>
          </a:stretch>
        </p:blipFill>
        <p:spPr>
          <a:xfrm>
            <a:off x="368121" y="5869366"/>
            <a:ext cx="2682240" cy="731520"/>
          </a:xfrm>
          <a:prstGeom prst="rect">
            <a:avLst/>
          </a:prstGeom>
        </p:spPr>
      </p:pic>
    </p:spTree>
    <p:extLst>
      <p:ext uri="{BB962C8B-B14F-4D97-AF65-F5344CB8AC3E}">
        <p14:creationId xmlns:p14="http://schemas.microsoft.com/office/powerpoint/2010/main" val="5036367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Fiscal Goals 2022</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245664"/>
          </a:xfrm>
        </p:spPr>
        <p:txBody>
          <a:bodyPr>
            <a:noAutofit/>
          </a:bodyPr>
          <a:lstStyle/>
          <a:p>
            <a:pPr algn="l">
              <a:lnSpc>
                <a:spcPct val="100000"/>
              </a:lnSpc>
            </a:pPr>
            <a:r>
              <a:rPr lang="en-US" sz="2200" dirty="0">
                <a:solidFill>
                  <a:schemeClr val="accent1">
                    <a:lumMod val="75000"/>
                  </a:schemeClr>
                </a:solidFill>
                <a:latin typeface="Century Gothic" panose="020B0502020202020204" pitchFamily="34" charset="0"/>
              </a:rPr>
              <a:t>Saving Opportunities: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Increase Printing charges for public use</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Going out to bid for Printing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Going out to bid for Cleaning Services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Working with Village for potential savings on Fire Safety Systems – out to bid</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spTree>
    <p:extLst>
      <p:ext uri="{BB962C8B-B14F-4D97-AF65-F5344CB8AC3E}">
        <p14:creationId xmlns:p14="http://schemas.microsoft.com/office/powerpoint/2010/main" val="16699275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080E8C-3DE6-0446-B6B2-DB460C2220A7}"/>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8EC5E99-D506-E644-B206-1D76DC25143B}"/>
              </a:ext>
            </a:extLst>
          </p:cNvPr>
          <p:cNvSpPr/>
          <p:nvPr/>
        </p:nvSpPr>
        <p:spPr>
          <a:xfrm>
            <a:off x="0" y="1897626"/>
            <a:ext cx="12192000" cy="37941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5483" y="567016"/>
            <a:ext cx="9144000" cy="2387600"/>
          </a:xfrm>
        </p:spPr>
        <p:txBody>
          <a:bodyPr>
            <a:normAutofit/>
          </a:bodyPr>
          <a:lstStyle/>
          <a:p>
            <a:pPr algn="l"/>
            <a:r>
              <a:rPr lang="en-US" sz="5000" b="1" dirty="0">
                <a:solidFill>
                  <a:schemeClr val="bg1"/>
                </a:solidFill>
                <a:latin typeface="Century Gothic" panose="020B0502020202020204" pitchFamily="34" charset="0"/>
              </a:rPr>
              <a:t>WATER ADMINISTRATION</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28369" y="3158620"/>
            <a:ext cx="9646508" cy="2717801"/>
          </a:xfrm>
        </p:spPr>
        <p:txBody>
          <a:bodyPr>
            <a:noAutofit/>
          </a:bodyPr>
          <a:lstStyle/>
          <a:p>
            <a:pPr algn="l"/>
            <a:r>
              <a:rPr lang="en-US" sz="2800" dirty="0">
                <a:solidFill>
                  <a:schemeClr val="bg1"/>
                </a:solidFill>
                <a:latin typeface="Century Gothic" panose="020B0502020202020204" pitchFamily="34" charset="0"/>
              </a:rPr>
              <a:t>Howard Levison</a:t>
            </a:r>
          </a:p>
          <a:p>
            <a:pPr algn="l"/>
            <a:r>
              <a:rPr lang="en-US" sz="2800" dirty="0">
                <a:solidFill>
                  <a:schemeClr val="bg1"/>
                </a:solidFill>
                <a:latin typeface="Century Gothic" panose="020B0502020202020204" pitchFamily="34" charset="0"/>
              </a:rPr>
              <a:t>Water Administrator</a:t>
            </a:r>
          </a:p>
          <a:p>
            <a:pPr algn="l"/>
            <a:endParaRPr lang="en-US" sz="3200" dirty="0">
              <a:solidFill>
                <a:srgbClr val="0070C0"/>
              </a:solidFill>
              <a:latin typeface="Century Gothic" panose="020B0502020202020204" pitchFamily="34" charset="0"/>
            </a:endParaRPr>
          </a:p>
          <a:p>
            <a:pPr algn="l"/>
            <a:endParaRPr lang="en-US" sz="3200" dirty="0">
              <a:latin typeface="Century Gothic" panose="020B0502020202020204" pitchFamily="34" charset="0"/>
            </a:endParaRP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428369" y="5881266"/>
            <a:ext cx="2932714" cy="799831"/>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3" y="6281181"/>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2022 Departmental Budget Presentation</a:t>
            </a:r>
          </a:p>
        </p:txBody>
      </p:sp>
    </p:spTree>
    <p:extLst>
      <p:ext uri="{BB962C8B-B14F-4D97-AF65-F5344CB8AC3E}">
        <p14:creationId xmlns:p14="http://schemas.microsoft.com/office/powerpoint/2010/main" val="22100272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Budget - Continuation</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988211" cy="370745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Critical to the operational integrity of the system a fault tree analysis has been performed with HDR so as to develop a strategic long term infrastructure improvement and asset management plan. The objective was to perform an analysis of critical assets and components and the impact of failures of those components to the integrity of the system.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The system was neglected for 25 years under the auspices and neglect of East Orange Water Commission that now requires not only remedial maintenance but significant investment in the infrastructure to assure high quality services including reliability and resiliency.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2022 is the second year in these both Short and Long term initiatives.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3485369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Budget – Background</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As a result a strategic capital improvement plan was developed to define critical points of failure and a mitigation plan to resolve these deficiencies.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This process looked at the system components from the top down identifying a number of critical major subsystems that provide the delivery and storage of water for domestic water and fire flow requirements from which both a short and long term capital plans were developed.</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These project areas include the following list of high priority short term initiatives with descriptions some of which are being worked on in terms of planning – Design and Engineering and others are in various stages of implementation and completion:</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17693508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Short Term Capital Projects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1896191"/>
            <a:ext cx="9646508" cy="2717801"/>
          </a:xfrm>
        </p:spPr>
        <p:txBody>
          <a:bodyPr>
            <a:noAutofit/>
          </a:bodyPr>
          <a:lstStyle/>
          <a:p>
            <a:pPr marL="457200" indent="-457200" algn="l">
              <a:lnSpc>
                <a:spcPct val="150000"/>
              </a:lnSpc>
              <a:buFont typeface="Wingdings" pitchFamily="2" charset="2"/>
              <a:buChar char="Ø"/>
            </a:pPr>
            <a:r>
              <a:rPr lang="en-US" sz="2200" dirty="0">
                <a:solidFill>
                  <a:schemeClr val="accent1">
                    <a:lumMod val="75000"/>
                  </a:schemeClr>
                </a:solidFill>
                <a:latin typeface="Century Gothic" panose="020B0502020202020204" pitchFamily="34" charset="0"/>
              </a:rPr>
              <a:t>Quarterly letter to DEP</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32494447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operating budget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1896191"/>
            <a:ext cx="9646508" cy="2717801"/>
          </a:xfrm>
        </p:spPr>
        <p:txBody>
          <a:bodyPr>
            <a:noAutofit/>
          </a:bodyPr>
          <a:lstStyle/>
          <a:p>
            <a:pPr marL="457200" indent="-457200" algn="l">
              <a:lnSpc>
                <a:spcPct val="150000"/>
              </a:lnSpc>
              <a:buFont typeface="Wingdings" pitchFamily="2" charset="2"/>
              <a:buChar char="Ø"/>
            </a:pPr>
            <a:r>
              <a:rPr lang="en-US" sz="2200" dirty="0">
                <a:solidFill>
                  <a:schemeClr val="accent1">
                    <a:lumMod val="75000"/>
                  </a:schemeClr>
                </a:solidFill>
                <a:latin typeface="Century Gothic" panose="020B0502020202020204" pitchFamily="34" charset="0"/>
              </a:rPr>
              <a:t>Spreadsheet</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42845798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Short Description of Each Project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algn="l">
              <a:lnSpc>
                <a:spcPct val="100000"/>
              </a:lnSpc>
            </a:pPr>
            <a:r>
              <a:rPr lang="en-US" sz="2200" dirty="0">
                <a:solidFill>
                  <a:schemeClr val="accent1">
                    <a:lumMod val="75000"/>
                  </a:schemeClr>
                </a:solidFill>
                <a:latin typeface="Century Gothic" panose="020B0502020202020204" pitchFamily="34" charset="0"/>
              </a:rPr>
              <a:t>Critical Infrastructure Resiliency and Contingency Upgrades – Interconnects, Zone Valves, Valves, PRV’s, Redundant piping </a:t>
            </a:r>
          </a:p>
          <a:p>
            <a:pPr algn="l">
              <a:lnSpc>
                <a:spcPct val="100000"/>
              </a:lnSpc>
            </a:pPr>
            <a:endParaRPr lang="en-US" sz="2200" dirty="0">
              <a:solidFill>
                <a:schemeClr val="accent1">
                  <a:lumMod val="75000"/>
                </a:schemeClr>
              </a:solidFill>
              <a:latin typeface="Century Gothic" panose="020B0502020202020204" pitchFamily="34" charset="0"/>
            </a:endParaRPr>
          </a:p>
          <a:p>
            <a:pPr algn="l">
              <a:lnSpc>
                <a:spcPct val="100000"/>
              </a:lnSpc>
            </a:pPr>
            <a:r>
              <a:rPr lang="en-US" sz="2200" dirty="0">
                <a:solidFill>
                  <a:schemeClr val="accent1">
                    <a:lumMod val="75000"/>
                  </a:schemeClr>
                </a:solidFill>
                <a:latin typeface="Century Gothic" panose="020B0502020202020204" pitchFamily="34" charset="0"/>
              </a:rPr>
              <a:t>Based on a system fault tree analysis critical assets and components were identified and impact of failures of those components to the integrity of the system. This project represents mitigation of identified issues and prioritization.</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40945067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Crest Drive Standpipe</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988211" cy="3707454"/>
          </a:xfrm>
        </p:spPr>
        <p:txBody>
          <a:bodyPr>
            <a:noAutofit/>
          </a:bodyPr>
          <a:lstStyle/>
          <a:p>
            <a:pPr algn="l">
              <a:lnSpc>
                <a:spcPct val="150000"/>
              </a:lnSpc>
            </a:pPr>
            <a:r>
              <a:rPr lang="en-US" sz="1600" dirty="0">
                <a:solidFill>
                  <a:schemeClr val="accent1">
                    <a:lumMod val="75000"/>
                  </a:schemeClr>
                </a:solidFill>
                <a:latin typeface="Century Gothic" panose="020B0502020202020204" pitchFamily="34" charset="0"/>
              </a:rPr>
              <a:t>The 1.5 MG Crest Drive welded steel standpipe was constructed in 1958. In July 2010, East Orange Water Commission (EOWC), contract operator at the time for the South Orange water system, retained Utility Service Co., Inc. to conduct an ROV and visual inspection of the standpipe.</a:t>
            </a:r>
          </a:p>
          <a:p>
            <a:pPr algn="l">
              <a:lnSpc>
                <a:spcPct val="150000"/>
              </a:lnSpc>
            </a:pPr>
            <a:r>
              <a:rPr lang="en-US" sz="1600" dirty="0">
                <a:solidFill>
                  <a:schemeClr val="accent1">
                    <a:lumMod val="75000"/>
                  </a:schemeClr>
                </a:solidFill>
                <a:latin typeface="Century Gothic" panose="020B0502020202020204" pitchFamily="34" charset="0"/>
              </a:rPr>
              <a:t>The findings from the inspection indicated the tank interior and exterior was in poor condition, corroded and contained interior and exterior lead concentrations from the lead-based primer coating. In addition, structural and foundation repairs are required.  Several safety, sanitation and security deficiencies were also identified. It was also recommended to install a new active mixing system to assist in maintaining water quality, eliminate ice formation and prevent sediment from gathering on the tank floor.</a:t>
            </a:r>
            <a:endParaRPr lang="en-US" sz="1050" dirty="0">
              <a:solidFill>
                <a:schemeClr val="accent1">
                  <a:lumMod val="75000"/>
                </a:schemeClr>
              </a:solidFill>
              <a:latin typeface="Century Gothic" panose="020B0502020202020204" pitchFamily="34" charset="0"/>
            </a:endParaRP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7186602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Crest Drive Standpipe (cont.)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algn="l">
              <a:lnSpc>
                <a:spcPct val="100000"/>
              </a:lnSpc>
            </a:pPr>
            <a:r>
              <a:rPr lang="en-US" sz="1600" dirty="0">
                <a:solidFill>
                  <a:schemeClr val="accent1">
                    <a:lumMod val="75000"/>
                  </a:schemeClr>
                </a:solidFill>
                <a:latin typeface="Century Gothic" panose="020B0502020202020204" pitchFamily="34" charset="0"/>
              </a:rPr>
              <a:t>The cumulative findings from the 2010 inspection, 2015 condition assessment and through discussions with South Orange, NJAW and NJDEP, it was recommended to replace the existing standpipe system entirely.  </a:t>
            </a:r>
          </a:p>
          <a:p>
            <a:pPr algn="l">
              <a:lnSpc>
                <a:spcPct val="100000"/>
              </a:lnSpc>
            </a:pPr>
            <a:r>
              <a:rPr lang="en-US" sz="1600" dirty="0">
                <a:solidFill>
                  <a:schemeClr val="accent1">
                    <a:lumMod val="75000"/>
                  </a:schemeClr>
                </a:solidFill>
                <a:latin typeface="Century Gothic" panose="020B0502020202020204" pitchFamily="34" charset="0"/>
              </a:rPr>
              <a:t>Current: Engineering &amp; Design: 65 - 90%</a:t>
            </a:r>
          </a:p>
          <a:p>
            <a:pPr algn="l">
              <a:lnSpc>
                <a:spcPct val="100000"/>
              </a:lnSpc>
            </a:pPr>
            <a:r>
              <a:rPr lang="en-US" sz="1600" dirty="0">
                <a:solidFill>
                  <a:schemeClr val="accent1">
                    <a:lumMod val="75000"/>
                  </a:schemeClr>
                </a:solidFill>
                <a:latin typeface="Century Gothic" panose="020B0502020202020204" pitchFamily="34" charset="0"/>
              </a:rPr>
              <a:t>The Project has been broken down into multiple Phases to be bid separately this year:</a:t>
            </a:r>
          </a:p>
          <a:p>
            <a:pPr marL="742950" lvl="1" indent="-285750" algn="l">
              <a:lnSpc>
                <a:spcPct val="100000"/>
              </a:lnSpc>
              <a:buFont typeface="Wingdings" panose="05000000000000000000" pitchFamily="2" charset="2"/>
              <a:buChar char="Ø"/>
            </a:pPr>
            <a:r>
              <a:rPr lang="en-US" sz="1200" dirty="0">
                <a:solidFill>
                  <a:schemeClr val="accent1">
                    <a:lumMod val="75000"/>
                  </a:schemeClr>
                </a:solidFill>
                <a:latin typeface="Century Gothic" panose="020B0502020202020204" pitchFamily="34" charset="0"/>
              </a:rPr>
              <a:t>Construction of a replacement 1MG elevated tank</a:t>
            </a:r>
          </a:p>
          <a:p>
            <a:pPr marL="742950" lvl="1" indent="-285750" algn="l">
              <a:lnSpc>
                <a:spcPct val="100000"/>
              </a:lnSpc>
              <a:buFont typeface="Wingdings" panose="05000000000000000000" pitchFamily="2" charset="2"/>
              <a:buChar char="Ø"/>
            </a:pPr>
            <a:r>
              <a:rPr lang="en-US" sz="1200" dirty="0">
                <a:solidFill>
                  <a:schemeClr val="accent1">
                    <a:lumMod val="75000"/>
                  </a:schemeClr>
                </a:solidFill>
                <a:latin typeface="Century Gothic" panose="020B0502020202020204" pitchFamily="34" charset="0"/>
              </a:rPr>
              <a:t>Installation of a 16” supply main from Reservoir Pump station to the new Crest Tank</a:t>
            </a:r>
          </a:p>
          <a:p>
            <a:pPr marL="742950" lvl="1" indent="-285750" algn="l">
              <a:lnSpc>
                <a:spcPct val="100000"/>
              </a:lnSpc>
              <a:buFont typeface="Wingdings" panose="05000000000000000000" pitchFamily="2" charset="2"/>
              <a:buChar char="Ø"/>
            </a:pPr>
            <a:r>
              <a:rPr lang="en-US" sz="1200" dirty="0">
                <a:solidFill>
                  <a:schemeClr val="accent1">
                    <a:lumMod val="75000"/>
                  </a:schemeClr>
                </a:solidFill>
                <a:latin typeface="Century Gothic" panose="020B0502020202020204" pitchFamily="34" charset="0"/>
              </a:rPr>
              <a:t>Upgrade pumps with VFD controllers</a:t>
            </a:r>
          </a:p>
          <a:p>
            <a:pPr marL="742950" lvl="1" indent="-285750" algn="l">
              <a:lnSpc>
                <a:spcPct val="100000"/>
              </a:lnSpc>
              <a:buFont typeface="Wingdings" panose="05000000000000000000" pitchFamily="2" charset="2"/>
              <a:buChar char="Ø"/>
            </a:pPr>
            <a:r>
              <a:rPr lang="en-US" sz="1200" dirty="0" err="1">
                <a:solidFill>
                  <a:schemeClr val="accent1">
                    <a:lumMod val="75000"/>
                  </a:schemeClr>
                </a:solidFill>
                <a:latin typeface="Century Gothic" panose="020B0502020202020204" pitchFamily="34" charset="0"/>
              </a:rPr>
              <a:t>Misc</a:t>
            </a:r>
            <a:r>
              <a:rPr lang="en-US" sz="1200" dirty="0">
                <a:solidFill>
                  <a:schemeClr val="accent1">
                    <a:lumMod val="75000"/>
                  </a:schemeClr>
                </a:solidFill>
                <a:latin typeface="Century Gothic" panose="020B0502020202020204" pitchFamily="34" charset="0"/>
              </a:rPr>
              <a:t> piping improvements/reconfiguration at Crest and Reservoir</a:t>
            </a:r>
          </a:p>
          <a:p>
            <a:pPr marL="742950" lvl="1" indent="-285750" algn="l">
              <a:lnSpc>
                <a:spcPct val="100000"/>
              </a:lnSpc>
              <a:buFont typeface="Wingdings" panose="05000000000000000000" pitchFamily="2" charset="2"/>
              <a:buChar char="Ø"/>
            </a:pPr>
            <a:r>
              <a:rPr lang="en-US" sz="1200" dirty="0">
                <a:solidFill>
                  <a:schemeClr val="accent1">
                    <a:lumMod val="75000"/>
                  </a:schemeClr>
                </a:solidFill>
                <a:latin typeface="Century Gothic" panose="020B0502020202020204" pitchFamily="34" charset="0"/>
              </a:rPr>
              <a:t>Installation of a replacement Generator on an external platform.</a:t>
            </a:r>
          </a:p>
          <a:p>
            <a:pPr algn="l">
              <a:lnSpc>
                <a:spcPct val="100000"/>
              </a:lnSpc>
            </a:pPr>
            <a:endParaRPr lang="en-US" sz="1600" dirty="0">
              <a:solidFill>
                <a:schemeClr val="accent1">
                  <a:lumMod val="75000"/>
                </a:schemeClr>
              </a:solidFill>
              <a:latin typeface="Century Gothic" panose="020B0502020202020204" pitchFamily="34" charset="0"/>
            </a:endParaRPr>
          </a:p>
          <a:p>
            <a:pPr algn="l">
              <a:lnSpc>
                <a:spcPct val="100000"/>
              </a:lnSpc>
            </a:pPr>
            <a:r>
              <a:rPr lang="en-US" sz="1600" i="1" dirty="0">
                <a:solidFill>
                  <a:schemeClr val="accent1">
                    <a:lumMod val="75000"/>
                  </a:schemeClr>
                </a:solidFill>
                <a:latin typeface="Century Gothic" panose="020B0502020202020204" pitchFamily="34" charset="0"/>
              </a:rPr>
              <a:t>Funding for these projects will be are applied for from the NJIB.</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352770269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605223"/>
          </a:xfrm>
        </p:spPr>
        <p:txBody>
          <a:bodyPr>
            <a:normAutofit/>
          </a:bodyPr>
          <a:lstStyle/>
          <a:p>
            <a:pPr algn="l"/>
            <a:r>
              <a:rPr lang="en-US" sz="3200" b="1" dirty="0">
                <a:solidFill>
                  <a:schemeClr val="accent1">
                    <a:lumMod val="75000"/>
                  </a:schemeClr>
                </a:solidFill>
                <a:latin typeface="Century Gothic" panose="020B0502020202020204" pitchFamily="34" charset="0"/>
              </a:rPr>
              <a:t>Capital Improvements and Repair or Replacements (CI/RR) and Project Design and Engineering Services: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2067339"/>
            <a:ext cx="10667999" cy="3536306"/>
          </a:xfrm>
        </p:spPr>
        <p:txBody>
          <a:bodyPr>
            <a:noAutofit/>
          </a:bodyPr>
          <a:lstStyle/>
          <a:p>
            <a:pPr algn="l">
              <a:lnSpc>
                <a:spcPct val="100000"/>
              </a:lnSpc>
            </a:pPr>
            <a:r>
              <a:rPr lang="en-US" sz="1600" dirty="0">
                <a:solidFill>
                  <a:schemeClr val="accent1">
                    <a:lumMod val="75000"/>
                  </a:schemeClr>
                </a:solidFill>
                <a:latin typeface="Century Gothic" panose="020B0502020202020204" pitchFamily="34" charset="0"/>
              </a:rPr>
              <a:t>CI/RR:</a:t>
            </a:r>
          </a:p>
          <a:p>
            <a:pPr marL="457200" indent="-457200" algn="l">
              <a:lnSpc>
                <a:spcPct val="100000"/>
              </a:lnSpc>
              <a:buFont typeface="Wingdings" pitchFamily="2" charset="2"/>
              <a:buChar char="Ø"/>
            </a:pPr>
            <a:r>
              <a:rPr lang="en-US" sz="1600" dirty="0">
                <a:solidFill>
                  <a:schemeClr val="accent1">
                    <a:lumMod val="75000"/>
                  </a:schemeClr>
                </a:solidFill>
                <a:latin typeface="Century Gothic" panose="020B0502020202020204" pitchFamily="34" charset="0"/>
              </a:rPr>
              <a:t>The NJAW O&amp;M monthly fee based contract covers a list of preventive maintenance responsibilities and emergent Capital Improvement (CI) / repair and replacement (RR) responsibilities based on a specified table of values. Experience has shown the funding for the CI/RR has tracked at $500k/year. Any annual surplus will be retained in a sinking fund account.</a:t>
            </a:r>
          </a:p>
          <a:p>
            <a:pPr marL="457200" indent="-457200" algn="l">
              <a:lnSpc>
                <a:spcPct val="100000"/>
              </a:lnSpc>
              <a:buFont typeface="Wingdings" pitchFamily="2" charset="2"/>
              <a:buChar char="Ø"/>
            </a:pPr>
            <a:r>
              <a:rPr lang="en-US" sz="1600" dirty="0">
                <a:solidFill>
                  <a:schemeClr val="accent1">
                    <a:lumMod val="75000"/>
                  </a:schemeClr>
                </a:solidFill>
                <a:latin typeface="Century Gothic" panose="020B0502020202020204" pitchFamily="34" charset="0"/>
              </a:rPr>
              <a:t>Project Design and Engineering Services:</a:t>
            </a:r>
          </a:p>
          <a:p>
            <a:pPr marL="457200" indent="-457200" algn="l">
              <a:lnSpc>
                <a:spcPct val="100000"/>
              </a:lnSpc>
              <a:buFont typeface="Wingdings" pitchFamily="2" charset="2"/>
              <a:buChar char="Ø"/>
            </a:pPr>
            <a:r>
              <a:rPr lang="en-US" sz="1600" dirty="0">
                <a:solidFill>
                  <a:schemeClr val="accent1">
                    <a:lumMod val="75000"/>
                  </a:schemeClr>
                </a:solidFill>
                <a:latin typeface="Century Gothic" panose="020B0502020202020204" pitchFamily="34" charset="0"/>
              </a:rPr>
              <a:t>As we move forward with initiation of planned water system development projects or in response to an emergent situation there is a need for funding of professional services to provide the detail design and specifications that lead to bid and contract award documents. A “Task Order” will be provided and a Resolution passed to support acceptance of the Task Order.</a:t>
            </a:r>
          </a:p>
          <a:p>
            <a:pPr marL="457200" indent="-457200" algn="l">
              <a:lnSpc>
                <a:spcPct val="100000"/>
              </a:lnSpc>
              <a:buFont typeface="Wingdings" pitchFamily="2" charset="2"/>
              <a:buChar char="Ø"/>
            </a:pPr>
            <a:r>
              <a:rPr lang="en-US" sz="1600" dirty="0">
                <a:solidFill>
                  <a:schemeClr val="accent1">
                    <a:lumMod val="75000"/>
                  </a:schemeClr>
                </a:solidFill>
                <a:latin typeface="Century Gothic" panose="020B0502020202020204" pitchFamily="34" charset="0"/>
              </a:rPr>
              <a:t>Depending on the specific project characteristics, funding for the project may be applied for from the NJIB.</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40838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9EC87-1670-784B-BC0D-DC28F04673B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77954"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Goals &amp;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77954" y="1997264"/>
            <a:ext cx="10976918" cy="3211378"/>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The collection rate for 2021 </a:t>
            </a:r>
            <a:r>
              <a:rPr lang="en-US" sz="2200">
                <a:solidFill>
                  <a:schemeClr val="accent1">
                    <a:lumMod val="75000"/>
                  </a:schemeClr>
                </a:solidFill>
                <a:latin typeface="Century Gothic" panose="020B0502020202020204" pitchFamily="34" charset="0"/>
              </a:rPr>
              <a:t>was 99.24%</a:t>
            </a:r>
            <a:endParaRPr lang="en-US" sz="2200" dirty="0">
              <a:solidFill>
                <a:schemeClr val="accent1">
                  <a:lumMod val="75000"/>
                </a:schemeClr>
              </a:solidFill>
              <a:latin typeface="Century Gothic" panose="020B0502020202020204" pitchFamily="34" charset="0"/>
            </a:endParaRPr>
          </a:p>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The Tax Collector’s department in-office files were re-organized and streamlined for better access.</a:t>
            </a:r>
          </a:p>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The employee hired at the end of 2020 is being progressively trained as the Account Clerk.</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6" name="Picture 5">
            <a:extLst>
              <a:ext uri="{FF2B5EF4-FFF2-40B4-BE49-F238E27FC236}">
                <a16:creationId xmlns:a16="http://schemas.microsoft.com/office/drawing/2014/main" id="{F1A1B7DC-A8D4-F447-AF01-CDBF1420FB1B}"/>
              </a:ext>
            </a:extLst>
          </p:cNvPr>
          <p:cNvPicPr>
            <a:picLocks noChangeAspect="1"/>
          </p:cNvPicPr>
          <p:nvPr/>
        </p:nvPicPr>
        <p:blipFill>
          <a:blip r:embed="rId3"/>
          <a:stretch>
            <a:fillRect/>
          </a:stretch>
        </p:blipFill>
        <p:spPr>
          <a:xfrm>
            <a:off x="377954" y="5667561"/>
            <a:ext cx="2682240" cy="731520"/>
          </a:xfrm>
          <a:prstGeom prst="rect">
            <a:avLst/>
          </a:prstGeom>
        </p:spPr>
      </p:pic>
    </p:spTree>
    <p:extLst>
      <p:ext uri="{BB962C8B-B14F-4D97-AF65-F5344CB8AC3E}">
        <p14:creationId xmlns:p14="http://schemas.microsoft.com/office/powerpoint/2010/main" val="207241653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3"/>
            <a:ext cx="10667999" cy="2605223"/>
          </a:xfrm>
        </p:spPr>
        <p:txBody>
          <a:bodyPr>
            <a:normAutofit/>
          </a:bodyPr>
          <a:lstStyle/>
          <a:p>
            <a:pPr algn="l"/>
            <a:r>
              <a:rPr lang="en-US" sz="4400" b="1" dirty="0">
                <a:solidFill>
                  <a:schemeClr val="accent1">
                    <a:lumMod val="75000"/>
                  </a:schemeClr>
                </a:solidFill>
                <a:latin typeface="Century Gothic" panose="020B0502020202020204" pitchFamily="34" charset="0"/>
              </a:rPr>
              <a:t>AMI (Advanced Metering Infrastructure) – NJIB</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451061"/>
          </a:xfrm>
        </p:spPr>
        <p:txBody>
          <a:bodyPr>
            <a:noAutofit/>
          </a:bodyPr>
          <a:lstStyle/>
          <a:p>
            <a:pPr algn="l">
              <a:lnSpc>
                <a:spcPct val="100000"/>
              </a:lnSpc>
            </a:pPr>
            <a:r>
              <a:rPr lang="en-US" sz="2200" dirty="0">
                <a:solidFill>
                  <a:schemeClr val="accent1">
                    <a:lumMod val="75000"/>
                  </a:schemeClr>
                </a:solidFill>
                <a:latin typeface="Century Gothic" panose="020B0502020202020204" pitchFamily="34" charset="0"/>
              </a:rPr>
              <a:t>An assessment of current metering infrastructure at the Village concluded that the existing water meters were approaching their useful life with no cohesive method of central monitoring.  </a:t>
            </a:r>
          </a:p>
          <a:p>
            <a:pPr algn="l">
              <a:lnSpc>
                <a:spcPct val="100000"/>
              </a:lnSpc>
            </a:pPr>
            <a:r>
              <a:rPr lang="en-US" sz="2200" dirty="0">
                <a:solidFill>
                  <a:schemeClr val="accent1">
                    <a:lumMod val="75000"/>
                  </a:schemeClr>
                </a:solidFill>
                <a:latin typeface="Century Gothic" panose="020B0502020202020204" pitchFamily="34" charset="0"/>
              </a:rPr>
              <a:t>After researching options and reviewing the current technologies, the Village decided to modernize its water metering system by implementing an Advanced Metering Infrastructure (AMI) system. </a:t>
            </a:r>
          </a:p>
          <a:p>
            <a:pPr algn="l">
              <a:lnSpc>
                <a:spcPct val="100000"/>
              </a:lnSpc>
            </a:pPr>
            <a:r>
              <a:rPr lang="en-US" sz="2200" dirty="0">
                <a:solidFill>
                  <a:schemeClr val="accent1">
                    <a:lumMod val="75000"/>
                  </a:schemeClr>
                </a:solidFill>
                <a:latin typeface="Century Gothic" panose="020B0502020202020204" pitchFamily="34" charset="0"/>
              </a:rPr>
              <a:t>Successful implementation of the AMI system and a Data Management System (DMS), along with related process changes, helps to improve overall customer satisfaction and increased operational efficiency including reduction in loss revenue water. </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7555403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3"/>
            <a:ext cx="10667999" cy="2605223"/>
          </a:xfrm>
        </p:spPr>
        <p:txBody>
          <a:bodyPr>
            <a:normAutofit/>
          </a:bodyPr>
          <a:lstStyle/>
          <a:p>
            <a:pPr algn="l"/>
            <a:r>
              <a:rPr lang="en-US" sz="4400" b="1" dirty="0">
                <a:solidFill>
                  <a:schemeClr val="accent1">
                    <a:lumMod val="75000"/>
                  </a:schemeClr>
                </a:solidFill>
                <a:latin typeface="Century Gothic" panose="020B0502020202020204" pitchFamily="34" charset="0"/>
              </a:rPr>
              <a:t>AMI (Advanced Metering Infrastructure) – NJIB (cont.)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algn="l">
              <a:lnSpc>
                <a:spcPct val="100000"/>
              </a:lnSpc>
            </a:pPr>
            <a:r>
              <a:rPr lang="en-US" sz="2200" dirty="0">
                <a:solidFill>
                  <a:schemeClr val="accent1">
                    <a:lumMod val="75000"/>
                  </a:schemeClr>
                </a:solidFill>
                <a:latin typeface="Century Gothic" panose="020B0502020202020204" pitchFamily="34" charset="0"/>
              </a:rPr>
              <a:t>Currently:</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An application has been made to NJIB/Clean Water SRF</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Fix antenna have been installed and operational</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In process of Cloud Software implementation (Neptune_360)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Preparing meter installation bid documents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Preparing database maintenance Operating procedures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37903493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3600" b="1" dirty="0">
                <a:solidFill>
                  <a:schemeClr val="accent1">
                    <a:lumMod val="75000"/>
                  </a:schemeClr>
                </a:solidFill>
                <a:latin typeface="Century Gothic" panose="020B0502020202020204" pitchFamily="34" charset="0"/>
              </a:rPr>
              <a:t>Newstead/Brentwood Water Tank Rehabilitation - painting and piping upgrade:</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988211" cy="370745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This sphere is an elevated water storage tank constructed in the mid-1950s and is overdue for rehabilitation that includes repainting, piping modifications, and upgrading of the safety &amp; security systems.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2022 Initiatives: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Investigating alternative configurations to enhance reliability that include:</a:t>
            </a:r>
          </a:p>
          <a:p>
            <a:pPr marL="914400" lvl="1"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Extending the main from end of </a:t>
            </a:r>
            <a:r>
              <a:rPr lang="en-US" sz="1800" dirty="0" err="1">
                <a:solidFill>
                  <a:schemeClr val="accent1">
                    <a:lumMod val="75000"/>
                  </a:schemeClr>
                </a:solidFill>
                <a:latin typeface="Century Gothic" panose="020B0502020202020204" pitchFamily="34" charset="0"/>
              </a:rPr>
              <a:t>Hoskier</a:t>
            </a:r>
            <a:r>
              <a:rPr lang="en-US" sz="1800" dirty="0">
                <a:solidFill>
                  <a:schemeClr val="accent1">
                    <a:lumMod val="75000"/>
                  </a:schemeClr>
                </a:solidFill>
                <a:latin typeface="Century Gothic" panose="020B0502020202020204" pitchFamily="34" charset="0"/>
              </a:rPr>
              <a:t> thru the Reservation border to an exterior chamber eliminating the vault under the Sphere.  Then extending at a high level in the Sphere providing for proper mixing,</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Preparing painting bid documents.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38039634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3"/>
            <a:ext cx="10667999" cy="2605223"/>
          </a:xfrm>
        </p:spPr>
        <p:txBody>
          <a:bodyPr>
            <a:normAutofit/>
          </a:bodyPr>
          <a:lstStyle/>
          <a:p>
            <a:pPr algn="l"/>
            <a:r>
              <a:rPr lang="en-US" sz="3200" b="1" dirty="0">
                <a:solidFill>
                  <a:schemeClr val="accent1">
                    <a:lumMod val="75000"/>
                  </a:schemeClr>
                </a:solidFill>
                <a:latin typeface="Century Gothic" panose="020B0502020202020204" pitchFamily="34" charset="0"/>
              </a:rPr>
              <a:t>Newstead/Brentwood Water Tank Rehabilitation - painting and piping upgrade: (cont.)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2126973"/>
            <a:ext cx="10667999" cy="301488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Upgrading pumps with VFD controllers and metering.</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Preparing specifications and requirements for taking the Sphere out of service for these changes.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5124996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3"/>
            <a:ext cx="10667999" cy="2605223"/>
          </a:xfrm>
        </p:spPr>
        <p:txBody>
          <a:bodyPr>
            <a:normAutofit/>
          </a:bodyPr>
          <a:lstStyle/>
          <a:p>
            <a:pPr algn="l"/>
            <a:r>
              <a:rPr lang="en-US" sz="4400" b="1" dirty="0">
                <a:solidFill>
                  <a:schemeClr val="accent1">
                    <a:lumMod val="75000"/>
                  </a:schemeClr>
                </a:solidFill>
                <a:latin typeface="Century Gothic" panose="020B0502020202020204" pitchFamily="34" charset="0"/>
              </a:rPr>
              <a:t>Well 17 Decommissioning and Other non-functioning assets: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algn="l">
              <a:lnSpc>
                <a:spcPct val="100000"/>
              </a:lnSpc>
            </a:pPr>
            <a:r>
              <a:rPr lang="en-US" sz="2200" dirty="0">
                <a:solidFill>
                  <a:schemeClr val="accent1">
                    <a:lumMod val="75000"/>
                  </a:schemeClr>
                </a:solidFill>
                <a:latin typeface="Century Gothic" panose="020B0502020202020204" pitchFamily="34" charset="0"/>
              </a:rPr>
              <a:t>Officially (DEP) shut down these assets:</a:t>
            </a:r>
          </a:p>
          <a:p>
            <a:pPr marL="914400" lvl="1"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Well 17 has been decommissioned – 1/22</a:t>
            </a:r>
          </a:p>
          <a:p>
            <a:pPr marL="914400" lvl="1"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Ferrell Field NJAW and EOWC Interconnects.</a:t>
            </a:r>
          </a:p>
          <a:p>
            <a:pPr marL="914400" lvl="1"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Based on a hydraulic system study develop decommissioning of </a:t>
            </a:r>
            <a:r>
              <a:rPr lang="en-US" sz="1800" dirty="0" err="1">
                <a:solidFill>
                  <a:schemeClr val="accent1">
                    <a:lumMod val="75000"/>
                  </a:schemeClr>
                </a:solidFill>
                <a:latin typeface="Century Gothic" panose="020B0502020202020204" pitchFamily="34" charset="0"/>
              </a:rPr>
              <a:t>prv’s</a:t>
            </a:r>
            <a:r>
              <a:rPr lang="en-US" sz="1800" dirty="0">
                <a:solidFill>
                  <a:schemeClr val="accent1">
                    <a:lumMod val="75000"/>
                  </a:schemeClr>
                </a:solidFill>
                <a:latin typeface="Century Gothic" panose="020B0502020202020204" pitchFamily="34" charset="0"/>
              </a:rPr>
              <a:t> and high risk Rail Road crossing mains – possible enhancement/supplement under trestles mains (Mead Street, Third Street, South Orange Avenue) to supplement possible loss of Stewart and Montrose.</a:t>
            </a:r>
            <a:endParaRPr lang="en-US" sz="2200" dirty="0">
              <a:solidFill>
                <a:schemeClr val="accent1">
                  <a:lumMod val="75000"/>
                </a:schemeClr>
              </a:solidFill>
              <a:latin typeface="Century Gothic" panose="020B0502020202020204" pitchFamily="34" charset="0"/>
            </a:endParaRPr>
          </a:p>
          <a:p>
            <a:pPr algn="l">
              <a:lnSpc>
                <a:spcPct val="100000"/>
              </a:lnSpc>
            </a:pPr>
            <a:r>
              <a:rPr lang="en-US" sz="2200" dirty="0">
                <a:solidFill>
                  <a:schemeClr val="accent1">
                    <a:lumMod val="75000"/>
                  </a:schemeClr>
                </a:solidFill>
                <a:latin typeface="Century Gothic" panose="020B0502020202020204" pitchFamily="34" charset="0"/>
              </a:rPr>
              <a:t>Incorporate the installation of a Water Main as part of the West End Road reconstruction. This provides significant redundancy and resiliency to the eastern side of the Village – where most development is occurring.</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011139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9EC87-1670-784B-BC0D-DC28F04673B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77954"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Unexpected Budget Items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77954" y="1997264"/>
            <a:ext cx="1097691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The Tax Office did not have any unexpected budget items in 2021</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6" name="Picture 5">
            <a:extLst>
              <a:ext uri="{FF2B5EF4-FFF2-40B4-BE49-F238E27FC236}">
                <a16:creationId xmlns:a16="http://schemas.microsoft.com/office/drawing/2014/main" id="{F1A1B7DC-A8D4-F447-AF01-CDBF1420FB1B}"/>
              </a:ext>
            </a:extLst>
          </p:cNvPr>
          <p:cNvPicPr>
            <a:picLocks noChangeAspect="1"/>
          </p:cNvPicPr>
          <p:nvPr/>
        </p:nvPicPr>
        <p:blipFill>
          <a:blip r:embed="rId3"/>
          <a:stretch>
            <a:fillRect/>
          </a:stretch>
        </p:blipFill>
        <p:spPr>
          <a:xfrm>
            <a:off x="377954" y="5667561"/>
            <a:ext cx="2682240" cy="731520"/>
          </a:xfrm>
          <a:prstGeom prst="rect">
            <a:avLst/>
          </a:prstGeom>
        </p:spPr>
      </p:pic>
    </p:spTree>
    <p:extLst>
      <p:ext uri="{BB962C8B-B14F-4D97-AF65-F5344CB8AC3E}">
        <p14:creationId xmlns:p14="http://schemas.microsoft.com/office/powerpoint/2010/main" val="114916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9EC87-1670-784B-BC0D-DC28F04673B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77954"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77954" y="1997264"/>
            <a:ext cx="10976918" cy="845327"/>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There were no staff changes in 2021.</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6" name="Picture 5">
            <a:extLst>
              <a:ext uri="{FF2B5EF4-FFF2-40B4-BE49-F238E27FC236}">
                <a16:creationId xmlns:a16="http://schemas.microsoft.com/office/drawing/2014/main" id="{F1A1B7DC-A8D4-F447-AF01-CDBF1420FB1B}"/>
              </a:ext>
            </a:extLst>
          </p:cNvPr>
          <p:cNvPicPr>
            <a:picLocks noChangeAspect="1"/>
          </p:cNvPicPr>
          <p:nvPr/>
        </p:nvPicPr>
        <p:blipFill>
          <a:blip r:embed="rId3"/>
          <a:stretch>
            <a:fillRect/>
          </a:stretch>
        </p:blipFill>
        <p:spPr>
          <a:xfrm>
            <a:off x="377954" y="5667561"/>
            <a:ext cx="2682240" cy="731520"/>
          </a:xfrm>
          <a:prstGeom prst="rect">
            <a:avLst/>
          </a:prstGeom>
        </p:spPr>
      </p:pic>
      <p:graphicFrame>
        <p:nvGraphicFramePr>
          <p:cNvPr id="7" name="Diagram 6"/>
          <p:cNvGraphicFramePr/>
          <p:nvPr>
            <p:extLst>
              <p:ext uri="{D42A27DB-BD31-4B8C-83A1-F6EECF244321}">
                <p14:modId xmlns:p14="http://schemas.microsoft.com/office/powerpoint/2010/main" val="2108446404"/>
              </p:ext>
            </p:extLst>
          </p:nvPr>
        </p:nvGraphicFramePr>
        <p:xfrm>
          <a:off x="2339202" y="2751891"/>
          <a:ext cx="7054422" cy="3006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353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9EC87-1670-784B-BC0D-DC28F04673B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77954"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 &amp;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77954" y="1997264"/>
            <a:ext cx="10976918" cy="3211378"/>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We print  extensively in the Tax department. I intend to save money where I can for the department by using generic ink cartridge replacements for our commercial printer, as opposed to expensive HP manufactured cartridges. Any possible differences in quality are imperceptible as we only print in black.</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6" name="Picture 5">
            <a:extLst>
              <a:ext uri="{FF2B5EF4-FFF2-40B4-BE49-F238E27FC236}">
                <a16:creationId xmlns:a16="http://schemas.microsoft.com/office/drawing/2014/main" id="{F1A1B7DC-A8D4-F447-AF01-CDBF1420FB1B}"/>
              </a:ext>
            </a:extLst>
          </p:cNvPr>
          <p:cNvPicPr>
            <a:picLocks noChangeAspect="1"/>
          </p:cNvPicPr>
          <p:nvPr/>
        </p:nvPicPr>
        <p:blipFill>
          <a:blip r:embed="rId3"/>
          <a:stretch>
            <a:fillRect/>
          </a:stretch>
        </p:blipFill>
        <p:spPr>
          <a:xfrm>
            <a:off x="377954" y="5667561"/>
            <a:ext cx="2682240" cy="731520"/>
          </a:xfrm>
          <a:prstGeom prst="rect">
            <a:avLst/>
          </a:prstGeom>
        </p:spPr>
      </p:pic>
    </p:spTree>
    <p:extLst>
      <p:ext uri="{BB962C8B-B14F-4D97-AF65-F5344CB8AC3E}">
        <p14:creationId xmlns:p14="http://schemas.microsoft.com/office/powerpoint/2010/main" val="156739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9EC87-1670-784B-BC0D-DC28F04673B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77954"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Capital Requests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77954" y="1997264"/>
            <a:ext cx="1097691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There are no anticipated capital requests for 2022.</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6" name="Picture 5">
            <a:extLst>
              <a:ext uri="{FF2B5EF4-FFF2-40B4-BE49-F238E27FC236}">
                <a16:creationId xmlns:a16="http://schemas.microsoft.com/office/drawing/2014/main" id="{F1A1B7DC-A8D4-F447-AF01-CDBF1420FB1B}"/>
              </a:ext>
            </a:extLst>
          </p:cNvPr>
          <p:cNvPicPr>
            <a:picLocks noChangeAspect="1"/>
          </p:cNvPicPr>
          <p:nvPr/>
        </p:nvPicPr>
        <p:blipFill>
          <a:blip r:embed="rId3"/>
          <a:stretch>
            <a:fillRect/>
          </a:stretch>
        </p:blipFill>
        <p:spPr>
          <a:xfrm>
            <a:off x="377954" y="5667561"/>
            <a:ext cx="2682240" cy="731520"/>
          </a:xfrm>
          <a:prstGeom prst="rect">
            <a:avLst/>
          </a:prstGeom>
        </p:spPr>
      </p:pic>
    </p:spTree>
    <p:extLst>
      <p:ext uri="{BB962C8B-B14F-4D97-AF65-F5344CB8AC3E}">
        <p14:creationId xmlns:p14="http://schemas.microsoft.com/office/powerpoint/2010/main" val="105004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45989" y="-787400"/>
            <a:ext cx="10923373" cy="2387600"/>
          </a:xfrm>
        </p:spPr>
        <p:txBody>
          <a:bodyPr>
            <a:normAutofit/>
          </a:bodyPr>
          <a:lstStyle/>
          <a:p>
            <a:pPr algn="l"/>
            <a:endParaRPr lang="en-US" sz="3600" dirty="0">
              <a:solidFill>
                <a:schemeClr val="accent1"/>
              </a:solidFill>
              <a:latin typeface="Century Gothic" panose="020B0502020202020204" pitchFamily="34" charset="0"/>
            </a:endParaRP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p:txBody>
          <a:bodyPr/>
          <a:lstStyle/>
          <a:p>
            <a:r>
              <a:rPr lang="en-US" dirty="0"/>
              <a:t>20</a:t>
            </a:r>
          </a:p>
        </p:txBody>
      </p:sp>
      <p:sp>
        <p:nvSpPr>
          <p:cNvPr id="6" name="Rectangle 5">
            <a:extLst>
              <a:ext uri="{FF2B5EF4-FFF2-40B4-BE49-F238E27FC236}">
                <a16:creationId xmlns:a16="http://schemas.microsoft.com/office/drawing/2014/main" id="{69F37FF5-A132-1F4B-8640-2657C0DA2AA3}"/>
              </a:ext>
            </a:extLst>
          </p:cNvPr>
          <p:cNvSpPr/>
          <p:nvPr/>
        </p:nvSpPr>
        <p:spPr>
          <a:xfrm>
            <a:off x="-1" y="5943600"/>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BBD5A48-BABC-CE4C-AA45-BD838C3689C9}"/>
              </a:ext>
            </a:extLst>
          </p:cNvPr>
          <p:cNvSpPr txBox="1"/>
          <p:nvPr/>
        </p:nvSpPr>
        <p:spPr>
          <a:xfrm>
            <a:off x="7241208" y="6203777"/>
            <a:ext cx="4028154" cy="369332"/>
          </a:xfrm>
          <a:prstGeom prst="rect">
            <a:avLst/>
          </a:prstGeom>
          <a:noFill/>
        </p:spPr>
        <p:txBody>
          <a:bodyPr wrap="none" rtlCol="0">
            <a:spAutoFit/>
          </a:bodyPr>
          <a:lstStyle/>
          <a:p>
            <a:r>
              <a:rPr lang="en-US" dirty="0">
                <a:solidFill>
                  <a:schemeClr val="bg1"/>
                </a:solidFill>
              </a:rPr>
              <a:t>2022 Departmental Budget Presentation </a:t>
            </a:r>
          </a:p>
        </p:txBody>
      </p:sp>
      <p:pic>
        <p:nvPicPr>
          <p:cNvPr id="12" name="Picture 11">
            <a:extLst>
              <a:ext uri="{FF2B5EF4-FFF2-40B4-BE49-F238E27FC236}">
                <a16:creationId xmlns:a16="http://schemas.microsoft.com/office/drawing/2014/main" id="{C81F601C-3659-AA4F-9793-D16FF8AC6A1D}"/>
              </a:ext>
            </a:extLst>
          </p:cNvPr>
          <p:cNvPicPr>
            <a:picLocks noChangeAspect="1"/>
          </p:cNvPicPr>
          <p:nvPr/>
        </p:nvPicPr>
        <p:blipFill>
          <a:blip r:embed="rId2"/>
          <a:stretch>
            <a:fillRect/>
          </a:stretch>
        </p:blipFill>
        <p:spPr>
          <a:xfrm>
            <a:off x="573768" y="6005383"/>
            <a:ext cx="348870" cy="766119"/>
          </a:xfrm>
          <a:prstGeom prst="rect">
            <a:avLst/>
          </a:prstGeom>
        </p:spPr>
      </p:pic>
      <p:pic>
        <p:nvPicPr>
          <p:cNvPr id="7" name="Picture 6">
            <a:extLst>
              <a:ext uri="{FF2B5EF4-FFF2-40B4-BE49-F238E27FC236}">
                <a16:creationId xmlns:a16="http://schemas.microsoft.com/office/drawing/2014/main" id="{87E31AC5-4C52-7E49-B2CA-0905483522E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5050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9EC87-1670-784B-BC0D-DC28F04673B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77954" y="-196852"/>
            <a:ext cx="10976918" cy="2545739"/>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77954" y="2549178"/>
            <a:ext cx="1097691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There are no anticipated changes in the operational budget. </a:t>
            </a:r>
          </a:p>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If there are any changes, they will be minimal.</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6" name="Picture 5">
            <a:extLst>
              <a:ext uri="{FF2B5EF4-FFF2-40B4-BE49-F238E27FC236}">
                <a16:creationId xmlns:a16="http://schemas.microsoft.com/office/drawing/2014/main" id="{F1A1B7DC-A8D4-F447-AF01-CDBF1420FB1B}"/>
              </a:ext>
            </a:extLst>
          </p:cNvPr>
          <p:cNvPicPr>
            <a:picLocks noChangeAspect="1"/>
          </p:cNvPicPr>
          <p:nvPr/>
        </p:nvPicPr>
        <p:blipFill>
          <a:blip r:embed="rId3"/>
          <a:stretch>
            <a:fillRect/>
          </a:stretch>
        </p:blipFill>
        <p:spPr>
          <a:xfrm>
            <a:off x="377954" y="5667561"/>
            <a:ext cx="2682240" cy="731520"/>
          </a:xfrm>
          <a:prstGeom prst="rect">
            <a:avLst/>
          </a:prstGeom>
        </p:spPr>
      </p:pic>
    </p:spTree>
    <p:extLst>
      <p:ext uri="{BB962C8B-B14F-4D97-AF65-F5344CB8AC3E}">
        <p14:creationId xmlns:p14="http://schemas.microsoft.com/office/powerpoint/2010/main" val="2428876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9EC87-1670-784B-BC0D-DC28F04673B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77954"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Staffing Changes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77953" y="1997264"/>
            <a:ext cx="11133189"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There are no anticipated staffing changes expected for 2022.</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6" name="Picture 5">
            <a:extLst>
              <a:ext uri="{FF2B5EF4-FFF2-40B4-BE49-F238E27FC236}">
                <a16:creationId xmlns:a16="http://schemas.microsoft.com/office/drawing/2014/main" id="{F1A1B7DC-A8D4-F447-AF01-CDBF1420FB1B}"/>
              </a:ext>
            </a:extLst>
          </p:cNvPr>
          <p:cNvPicPr>
            <a:picLocks noChangeAspect="1"/>
          </p:cNvPicPr>
          <p:nvPr/>
        </p:nvPicPr>
        <p:blipFill>
          <a:blip r:embed="rId3"/>
          <a:stretch>
            <a:fillRect/>
          </a:stretch>
        </p:blipFill>
        <p:spPr>
          <a:xfrm>
            <a:off x="377954" y="5667561"/>
            <a:ext cx="2682240" cy="731520"/>
          </a:xfrm>
          <a:prstGeom prst="rect">
            <a:avLst/>
          </a:prstGeom>
        </p:spPr>
      </p:pic>
    </p:spTree>
    <p:extLst>
      <p:ext uri="{BB962C8B-B14F-4D97-AF65-F5344CB8AC3E}">
        <p14:creationId xmlns:p14="http://schemas.microsoft.com/office/powerpoint/2010/main" val="947473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19150-3F4D-E04A-A9E1-BCB8BB949AB8}"/>
              </a:ext>
            </a:extLst>
          </p:cNvPr>
          <p:cNvPicPr>
            <a:picLocks noChangeAspect="1"/>
          </p:cNvPicPr>
          <p:nvPr/>
        </p:nvPicPr>
        <p:blipFill>
          <a:blip r:embed="rId2"/>
          <a:stretch>
            <a:fillRect/>
          </a:stretch>
        </p:blipFill>
        <p:spPr>
          <a:xfrm>
            <a:off x="0" y="-1"/>
            <a:ext cx="12192000" cy="5683045"/>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60423" y="1174956"/>
            <a:ext cx="10976918" cy="2387600"/>
          </a:xfrm>
        </p:spPr>
        <p:txBody>
          <a:bodyPr>
            <a:normAutofit/>
          </a:bodyPr>
          <a:lstStyle/>
          <a:p>
            <a:pPr algn="l"/>
            <a:r>
              <a:rPr lang="en-US" sz="5200" b="1" dirty="0">
                <a:solidFill>
                  <a:schemeClr val="bg1"/>
                </a:solidFill>
                <a:latin typeface="Century Gothic" panose="020B0502020202020204" pitchFamily="34" charset="0"/>
              </a:rPr>
              <a:t>Information &amp; Technology</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68578" y="3554203"/>
            <a:ext cx="9646508" cy="2717801"/>
          </a:xfrm>
        </p:spPr>
        <p:txBody>
          <a:bodyPr>
            <a:noAutofit/>
          </a:bodyPr>
          <a:lstStyle/>
          <a:p>
            <a:pPr algn="l">
              <a:lnSpc>
                <a:spcPct val="100000"/>
              </a:lnSpc>
              <a:spcBef>
                <a:spcPts val="0"/>
              </a:spcBef>
            </a:pPr>
            <a:r>
              <a:rPr lang="en-US" sz="3200" dirty="0">
                <a:solidFill>
                  <a:schemeClr val="bg1"/>
                </a:solidFill>
                <a:latin typeface="Century Gothic" panose="020B0502020202020204" pitchFamily="34" charset="0"/>
              </a:rPr>
              <a:t>Stan Wilkinson</a:t>
            </a:r>
          </a:p>
          <a:p>
            <a:pPr algn="l">
              <a:lnSpc>
                <a:spcPct val="100000"/>
              </a:lnSpc>
              <a:spcBef>
                <a:spcPts val="0"/>
              </a:spcBef>
            </a:pPr>
            <a:r>
              <a:rPr lang="en-US" sz="3200" dirty="0">
                <a:solidFill>
                  <a:schemeClr val="bg1"/>
                </a:solidFill>
                <a:latin typeface="Century Gothic" panose="020B0502020202020204" pitchFamily="34" charset="0"/>
              </a:rPr>
              <a:t>IT Manager</a:t>
            </a:r>
          </a:p>
        </p:txBody>
      </p:sp>
      <p:sp>
        <p:nvSpPr>
          <p:cNvPr id="9" name="TextBox 8">
            <a:extLst>
              <a:ext uri="{FF2B5EF4-FFF2-40B4-BE49-F238E27FC236}">
                <a16:creationId xmlns:a16="http://schemas.microsoft.com/office/drawing/2014/main" id="{218655F7-5055-384F-950E-ECBD3075D6EE}"/>
              </a:ext>
            </a:extLst>
          </p:cNvPr>
          <p:cNvSpPr txBox="1"/>
          <p:nvPr/>
        </p:nvSpPr>
        <p:spPr>
          <a:xfrm>
            <a:off x="7163750"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D5009A0F-9B7A-E44E-945F-1752AEBDAFC7}"/>
              </a:ext>
            </a:extLst>
          </p:cNvPr>
          <p:cNvPicPr>
            <a:picLocks noChangeAspect="1"/>
          </p:cNvPicPr>
          <p:nvPr/>
        </p:nvPicPr>
        <p:blipFill>
          <a:blip r:embed="rId3"/>
          <a:stretch>
            <a:fillRect/>
          </a:stretch>
        </p:blipFill>
        <p:spPr>
          <a:xfrm>
            <a:off x="368578" y="5868047"/>
            <a:ext cx="2682240" cy="731520"/>
          </a:xfrm>
          <a:prstGeom prst="rect">
            <a:avLst/>
          </a:prstGeom>
        </p:spPr>
      </p:pic>
    </p:spTree>
    <p:extLst>
      <p:ext uri="{BB962C8B-B14F-4D97-AF65-F5344CB8AC3E}">
        <p14:creationId xmlns:p14="http://schemas.microsoft.com/office/powerpoint/2010/main" val="181572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EB5A0-86FD-674E-A0A6-1F2049F5597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671456"/>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Goals and Achievements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1972682"/>
            <a:ext cx="10976918" cy="3631538"/>
          </a:xfrm>
        </p:spPr>
        <p:txBody>
          <a:bodyPr>
            <a:noAutofit/>
          </a:bodyPr>
          <a:lstStyle/>
          <a:p>
            <a:pPr marL="457200" indent="-457200" algn="l">
              <a:lnSpc>
                <a:spcPct val="100000"/>
              </a:lnSpc>
              <a:spcBef>
                <a:spcPts val="600"/>
              </a:spcBef>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Server Infrastructure Upgrades (Raising level of servers from 2008 to 2016/2019 for a more stable and secure system)</a:t>
            </a:r>
          </a:p>
          <a:p>
            <a:pPr marL="457200" indent="-457200" algn="l">
              <a:lnSpc>
                <a:spcPct val="100000"/>
              </a:lnSpc>
              <a:spcBef>
                <a:spcPts val="0"/>
              </a:spcBef>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Workstation Upgrades (Upgrading from Windows 7 to 10 and also replacing older equipment to fit the needs of specific users)</a:t>
            </a:r>
          </a:p>
          <a:p>
            <a:pPr marL="457200"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Village Projects: Baird Renovation, PD Camera Projects, SOPAC Broadcast Upgrade</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1833"/>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1" name="Picture 10">
            <a:extLst>
              <a:ext uri="{FF2B5EF4-FFF2-40B4-BE49-F238E27FC236}">
                <a16:creationId xmlns:a16="http://schemas.microsoft.com/office/drawing/2014/main" id="{0A03D40D-DBAA-BC4E-BBB2-6ADA94511231}"/>
              </a:ext>
            </a:extLst>
          </p:cNvPr>
          <p:cNvPicPr>
            <a:picLocks noChangeAspect="1"/>
          </p:cNvPicPr>
          <p:nvPr/>
        </p:nvPicPr>
        <p:blipFill>
          <a:blip r:embed="rId3"/>
          <a:stretch>
            <a:fillRect/>
          </a:stretch>
        </p:blipFill>
        <p:spPr>
          <a:xfrm>
            <a:off x="534225" y="5696073"/>
            <a:ext cx="2682240" cy="731520"/>
          </a:xfrm>
          <a:prstGeom prst="rect">
            <a:avLst/>
          </a:prstGeom>
        </p:spPr>
      </p:pic>
    </p:spTree>
    <p:extLst>
      <p:ext uri="{BB962C8B-B14F-4D97-AF65-F5344CB8AC3E}">
        <p14:creationId xmlns:p14="http://schemas.microsoft.com/office/powerpoint/2010/main" val="621301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EB5A0-86FD-674E-A0A6-1F2049F5597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671456"/>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Unexpected Budget Items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1972682"/>
            <a:ext cx="10976918" cy="3292984"/>
          </a:xfrm>
        </p:spPr>
        <p:txBody>
          <a:bodyPr>
            <a:noAutofit/>
          </a:bodyPr>
          <a:lstStyle/>
          <a:p>
            <a:pPr marL="457200" indent="-457200" algn="l">
              <a:lnSpc>
                <a:spcPct val="100000"/>
              </a:lnSpc>
              <a:spcBef>
                <a:spcPts val="0"/>
              </a:spcBef>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IDA Damage (Replacement of all DPW computers and peripherals, replace all cabling at SOPAC broadcast area, replace all broadcast equipment at SOPAC</a:t>
            </a:r>
          </a:p>
          <a:p>
            <a:pPr marL="457200"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Purchase of 5 MDTs and Mounts for PD</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1833"/>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1" name="Picture 10">
            <a:extLst>
              <a:ext uri="{FF2B5EF4-FFF2-40B4-BE49-F238E27FC236}">
                <a16:creationId xmlns:a16="http://schemas.microsoft.com/office/drawing/2014/main" id="{0A03D40D-DBAA-BC4E-BBB2-6ADA94511231}"/>
              </a:ext>
            </a:extLst>
          </p:cNvPr>
          <p:cNvPicPr>
            <a:picLocks noChangeAspect="1"/>
          </p:cNvPicPr>
          <p:nvPr/>
        </p:nvPicPr>
        <p:blipFill>
          <a:blip r:embed="rId3"/>
          <a:stretch>
            <a:fillRect/>
          </a:stretch>
        </p:blipFill>
        <p:spPr>
          <a:xfrm>
            <a:off x="534225" y="5696073"/>
            <a:ext cx="2682240" cy="731520"/>
          </a:xfrm>
          <a:prstGeom prst="rect">
            <a:avLst/>
          </a:prstGeom>
        </p:spPr>
      </p:pic>
    </p:spTree>
    <p:extLst>
      <p:ext uri="{BB962C8B-B14F-4D97-AF65-F5344CB8AC3E}">
        <p14:creationId xmlns:p14="http://schemas.microsoft.com/office/powerpoint/2010/main" val="5730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EB5A0-86FD-674E-A0A6-1F2049F5597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671456"/>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1972682"/>
            <a:ext cx="9646508" cy="2717801"/>
          </a:xfrm>
        </p:spPr>
        <p:txBody>
          <a:bodyPr>
            <a:noAutofit/>
          </a:bodyPr>
          <a:lstStyle/>
          <a:p>
            <a:pPr marL="457200"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Raymond Cabrera was replaced by Yuen Cheung Chan</a:t>
            </a:r>
          </a:p>
          <a:p>
            <a:pPr lvl="2" algn="l">
              <a:lnSpc>
                <a:spcPct val="100000"/>
              </a:lnSpc>
              <a:spcBef>
                <a:spcPts val="0"/>
              </a:spcBef>
            </a:pPr>
            <a:endParaRPr lang="en-US" sz="2200" dirty="0">
              <a:solidFill>
                <a:schemeClr val="accent1">
                  <a:lumMod val="75000"/>
                </a:schemeClr>
              </a:solidFill>
              <a:latin typeface="Century Gothic" panose="020B0502020202020204" pitchFamily="34" charset="0"/>
            </a:endParaRPr>
          </a:p>
          <a:p>
            <a:pPr lvl="2" algn="l">
              <a:lnSpc>
                <a:spcPct val="100000"/>
              </a:lnSpc>
              <a:spcBef>
                <a:spcPts val="0"/>
              </a:spcBef>
            </a:pPr>
            <a:r>
              <a:rPr lang="en-US" sz="2200" dirty="0">
                <a:solidFill>
                  <a:schemeClr val="accent1">
                    <a:lumMod val="75000"/>
                  </a:schemeClr>
                </a:solidFill>
                <a:latin typeface="Century Gothic" panose="020B0502020202020204" pitchFamily="34" charset="0"/>
              </a:rPr>
              <a:t>The department currently has 3 persons:</a:t>
            </a:r>
          </a:p>
          <a:p>
            <a:pPr marL="1714500" lvl="3" indent="-342900" algn="l">
              <a:lnSpc>
                <a:spcPct val="100000"/>
              </a:lnSpc>
              <a:spcBef>
                <a:spcPts val="0"/>
              </a:spcBef>
              <a:buFont typeface="Arial" panose="020B0604020202020204" pitchFamily="34" charset="0"/>
              <a:buChar char="•"/>
            </a:pPr>
            <a:r>
              <a:rPr lang="en-US" sz="2200" dirty="0">
                <a:solidFill>
                  <a:schemeClr val="accent1">
                    <a:lumMod val="75000"/>
                  </a:schemeClr>
                </a:solidFill>
                <a:latin typeface="Century Gothic" panose="020B0502020202020204" pitchFamily="34" charset="0"/>
              </a:rPr>
              <a:t>Director and 2 technicians</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1833"/>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1" name="Picture 10">
            <a:extLst>
              <a:ext uri="{FF2B5EF4-FFF2-40B4-BE49-F238E27FC236}">
                <a16:creationId xmlns:a16="http://schemas.microsoft.com/office/drawing/2014/main" id="{0A03D40D-DBAA-BC4E-BBB2-6ADA94511231}"/>
              </a:ext>
            </a:extLst>
          </p:cNvPr>
          <p:cNvPicPr>
            <a:picLocks noChangeAspect="1"/>
          </p:cNvPicPr>
          <p:nvPr/>
        </p:nvPicPr>
        <p:blipFill>
          <a:blip r:embed="rId3"/>
          <a:stretch>
            <a:fillRect/>
          </a:stretch>
        </p:blipFill>
        <p:spPr>
          <a:xfrm>
            <a:off x="534225" y="5696073"/>
            <a:ext cx="2682240" cy="731520"/>
          </a:xfrm>
          <a:prstGeom prst="rect">
            <a:avLst/>
          </a:prstGeom>
        </p:spPr>
      </p:pic>
    </p:spTree>
    <p:extLst>
      <p:ext uri="{BB962C8B-B14F-4D97-AF65-F5344CB8AC3E}">
        <p14:creationId xmlns:p14="http://schemas.microsoft.com/office/powerpoint/2010/main" val="2792794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EB5A0-86FD-674E-A0A6-1F2049F5597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671456"/>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1972682"/>
            <a:ext cx="9646508" cy="810275"/>
          </a:xfrm>
        </p:spPr>
        <p:txBody>
          <a:bodyPr>
            <a:noAutofit/>
          </a:bodyPr>
          <a:lstStyle/>
          <a:p>
            <a:pPr marL="457200" indent="-457200" algn="l">
              <a:lnSpc>
                <a:spcPct val="150000"/>
              </a:lnSpc>
              <a:spcBef>
                <a:spcPts val="0"/>
              </a:spcBef>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Department Organization Chart</a:t>
            </a:r>
          </a:p>
          <a:p>
            <a:pPr algn="l">
              <a:lnSpc>
                <a:spcPct val="150000"/>
              </a:lnSpc>
              <a:spcBef>
                <a:spcPts val="0"/>
              </a:spcBef>
            </a:pPr>
            <a:endParaRPr lang="en-US" sz="28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1833"/>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1" name="Picture 10">
            <a:extLst>
              <a:ext uri="{FF2B5EF4-FFF2-40B4-BE49-F238E27FC236}">
                <a16:creationId xmlns:a16="http://schemas.microsoft.com/office/drawing/2014/main" id="{0A03D40D-DBAA-BC4E-BBB2-6ADA94511231}"/>
              </a:ext>
            </a:extLst>
          </p:cNvPr>
          <p:cNvPicPr>
            <a:picLocks noChangeAspect="1"/>
          </p:cNvPicPr>
          <p:nvPr/>
        </p:nvPicPr>
        <p:blipFill>
          <a:blip r:embed="rId3"/>
          <a:stretch>
            <a:fillRect/>
          </a:stretch>
        </p:blipFill>
        <p:spPr>
          <a:xfrm>
            <a:off x="534225" y="5696073"/>
            <a:ext cx="2682240" cy="731520"/>
          </a:xfrm>
          <a:prstGeom prst="rect">
            <a:avLst/>
          </a:prstGeom>
        </p:spPr>
      </p:pic>
      <p:graphicFrame>
        <p:nvGraphicFramePr>
          <p:cNvPr id="7" name="Diagram 6"/>
          <p:cNvGraphicFramePr/>
          <p:nvPr>
            <p:extLst>
              <p:ext uri="{D42A27DB-BD31-4B8C-83A1-F6EECF244321}">
                <p14:modId xmlns:p14="http://schemas.microsoft.com/office/powerpoint/2010/main" val="4112900585"/>
              </p:ext>
            </p:extLst>
          </p:nvPr>
        </p:nvGraphicFramePr>
        <p:xfrm>
          <a:off x="2380362" y="2782957"/>
          <a:ext cx="6865238" cy="29131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02329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EB5A0-86FD-674E-A0A6-1F2049F5597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671456"/>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 &amp; Achievements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1716143"/>
            <a:ext cx="10976918" cy="3979929"/>
          </a:xfrm>
        </p:spPr>
        <p:txBody>
          <a:bodyPr>
            <a:noAutofit/>
          </a:bodyPr>
          <a:lstStyle/>
          <a:p>
            <a:pPr marL="457200" indent="-457200" algn="l">
              <a:lnSpc>
                <a:spcPct val="100000"/>
              </a:lnSpc>
              <a:spcBef>
                <a:spcPts val="0"/>
              </a:spcBef>
              <a:spcAft>
                <a:spcPts val="600"/>
              </a:spcAft>
              <a:buFont typeface="Wingdings" pitchFamily="2" charset="2"/>
              <a:buChar char="Ø"/>
            </a:pPr>
            <a:r>
              <a:rPr lang="en-US" sz="2000" dirty="0">
                <a:solidFill>
                  <a:schemeClr val="accent1">
                    <a:lumMod val="75000"/>
                  </a:schemeClr>
                </a:solidFill>
                <a:latin typeface="Century Gothic" panose="020B0502020202020204" pitchFamily="34" charset="0"/>
              </a:rPr>
              <a:t>Implementation of PD Body Cameras and Related On-Premises Systems</a:t>
            </a:r>
          </a:p>
          <a:p>
            <a:pPr marL="457200" indent="-457200" algn="l">
              <a:lnSpc>
                <a:spcPct val="100000"/>
              </a:lnSpc>
              <a:spcBef>
                <a:spcPts val="0"/>
              </a:spcBef>
              <a:spcAft>
                <a:spcPts val="600"/>
              </a:spcAft>
              <a:buFont typeface="Wingdings" pitchFamily="2" charset="2"/>
              <a:buChar char="Ø"/>
            </a:pPr>
            <a:r>
              <a:rPr lang="en-US" sz="2000" dirty="0">
                <a:solidFill>
                  <a:schemeClr val="accent1">
                    <a:lumMod val="75000"/>
                  </a:schemeClr>
                </a:solidFill>
                <a:latin typeface="Century Gothic" panose="020B0502020202020204" pitchFamily="34" charset="0"/>
              </a:rPr>
              <a:t>Completion of virtual server moves</a:t>
            </a:r>
          </a:p>
          <a:p>
            <a:pPr marL="457200" indent="-457200" algn="l">
              <a:lnSpc>
                <a:spcPct val="100000"/>
              </a:lnSpc>
              <a:spcBef>
                <a:spcPts val="0"/>
              </a:spcBef>
              <a:spcAft>
                <a:spcPts val="600"/>
              </a:spcAft>
              <a:buFont typeface="Wingdings" pitchFamily="2" charset="2"/>
              <a:buChar char="Ø"/>
            </a:pPr>
            <a:r>
              <a:rPr lang="en-US" sz="2000" dirty="0">
                <a:solidFill>
                  <a:schemeClr val="accent1">
                    <a:lumMod val="75000"/>
                  </a:schemeClr>
                </a:solidFill>
                <a:latin typeface="Century Gothic" panose="020B0502020202020204" pitchFamily="34" charset="0"/>
              </a:rPr>
              <a:t>Cleanup and reconfigure storage</a:t>
            </a:r>
          </a:p>
          <a:p>
            <a:pPr marL="457200" indent="-457200" algn="l">
              <a:lnSpc>
                <a:spcPct val="100000"/>
              </a:lnSpc>
              <a:spcBef>
                <a:spcPts val="0"/>
              </a:spcBef>
              <a:spcAft>
                <a:spcPts val="600"/>
              </a:spcAft>
              <a:buFont typeface="Wingdings" pitchFamily="2" charset="2"/>
              <a:buChar char="Ø"/>
            </a:pPr>
            <a:r>
              <a:rPr lang="en-US" sz="2000" dirty="0">
                <a:solidFill>
                  <a:schemeClr val="accent1">
                    <a:lumMod val="75000"/>
                  </a:schemeClr>
                </a:solidFill>
                <a:latin typeface="Century Gothic" panose="020B0502020202020204" pitchFamily="34" charset="0"/>
              </a:rPr>
              <a:t>Improve </a:t>
            </a:r>
            <a:r>
              <a:rPr lang="en-US" sz="2000" dirty="0" err="1">
                <a:solidFill>
                  <a:schemeClr val="accent1">
                    <a:lumMod val="75000"/>
                  </a:schemeClr>
                </a:solidFill>
                <a:latin typeface="Century Gothic" panose="020B0502020202020204" pitchFamily="34" charset="0"/>
              </a:rPr>
              <a:t>Webex</a:t>
            </a:r>
            <a:r>
              <a:rPr lang="en-US" sz="2000" dirty="0">
                <a:solidFill>
                  <a:schemeClr val="accent1">
                    <a:lumMod val="75000"/>
                  </a:schemeClr>
                </a:solidFill>
                <a:latin typeface="Century Gothic" panose="020B0502020202020204" pitchFamily="34" charset="0"/>
              </a:rPr>
              <a:t> User Experience for residents, staff and trustees</a:t>
            </a:r>
          </a:p>
          <a:p>
            <a:pPr marL="457200" indent="-457200" algn="l">
              <a:lnSpc>
                <a:spcPct val="100000"/>
              </a:lnSpc>
              <a:spcBef>
                <a:spcPts val="0"/>
              </a:spcBef>
              <a:spcAft>
                <a:spcPts val="600"/>
              </a:spcAft>
              <a:buFont typeface="Wingdings" pitchFamily="2" charset="2"/>
              <a:buChar char="Ø"/>
            </a:pPr>
            <a:r>
              <a:rPr lang="en-US" sz="2000" dirty="0">
                <a:solidFill>
                  <a:schemeClr val="accent1">
                    <a:lumMod val="75000"/>
                  </a:schemeClr>
                </a:solidFill>
                <a:latin typeface="Century Gothic" panose="020B0502020202020204" pitchFamily="34" charset="0"/>
              </a:rPr>
              <a:t>Fiscal Responsibility</a:t>
            </a:r>
          </a:p>
          <a:p>
            <a:pPr marL="457200" indent="-457200" algn="l">
              <a:lnSpc>
                <a:spcPct val="100000"/>
              </a:lnSpc>
              <a:spcBef>
                <a:spcPts val="0"/>
              </a:spcBef>
              <a:spcAft>
                <a:spcPts val="600"/>
              </a:spcAft>
              <a:buFont typeface="Wingdings" pitchFamily="2" charset="2"/>
              <a:buChar char="Ø"/>
            </a:pPr>
            <a:r>
              <a:rPr lang="en-US" sz="2000" dirty="0">
                <a:solidFill>
                  <a:schemeClr val="accent1">
                    <a:lumMod val="75000"/>
                  </a:schemeClr>
                </a:solidFill>
                <a:latin typeface="Century Gothic" panose="020B0502020202020204" pitchFamily="34" charset="0"/>
              </a:rPr>
              <a:t>Repurposing older equipment whenever possible</a:t>
            </a:r>
          </a:p>
          <a:p>
            <a:pPr marL="457200" indent="-457200" algn="l">
              <a:lnSpc>
                <a:spcPct val="100000"/>
              </a:lnSpc>
              <a:spcBef>
                <a:spcPts val="0"/>
              </a:spcBef>
              <a:buFont typeface="Wingdings" pitchFamily="2" charset="2"/>
              <a:buChar char="Ø"/>
            </a:pPr>
            <a:r>
              <a:rPr lang="en-US" sz="2000" dirty="0">
                <a:solidFill>
                  <a:schemeClr val="accent1">
                    <a:lumMod val="75000"/>
                  </a:schemeClr>
                </a:solidFill>
                <a:latin typeface="Century Gothic" panose="020B0502020202020204" pitchFamily="34" charset="0"/>
              </a:rPr>
              <a:t>Continue to improve functionality of the network infrastructure</a:t>
            </a:r>
          </a:p>
          <a:p>
            <a:pPr marL="457200" indent="-457200" algn="l">
              <a:lnSpc>
                <a:spcPct val="100000"/>
              </a:lnSpc>
              <a:spcBef>
                <a:spcPts val="0"/>
              </a:spcBef>
              <a:buFont typeface="Wingdings" pitchFamily="2" charset="2"/>
              <a:buChar char="Ø"/>
            </a:pPr>
            <a:endParaRPr lang="en-US" sz="2000" dirty="0">
              <a:solidFill>
                <a:schemeClr val="accent1">
                  <a:lumMod val="75000"/>
                </a:schemeClr>
              </a:solidFill>
              <a:latin typeface="Century Gothic" panose="020B0502020202020204" pitchFamily="34" charset="0"/>
            </a:endParaRPr>
          </a:p>
          <a:p>
            <a:pPr marL="457200" indent="-457200" algn="l">
              <a:lnSpc>
                <a:spcPct val="100000"/>
              </a:lnSpc>
              <a:spcBef>
                <a:spcPts val="0"/>
              </a:spcBef>
              <a:buFont typeface="Wingdings" pitchFamily="2" charset="2"/>
              <a:buChar char="Ø"/>
            </a:pPr>
            <a:endParaRPr lang="en-US" sz="2000" dirty="0">
              <a:solidFill>
                <a:schemeClr val="accent1">
                  <a:lumMod val="75000"/>
                </a:schemeClr>
              </a:solidFill>
              <a:latin typeface="Century Gothic" panose="020B0502020202020204" pitchFamily="34" charset="0"/>
            </a:endParaRPr>
          </a:p>
          <a:p>
            <a:pPr algn="l">
              <a:lnSpc>
                <a:spcPct val="100000"/>
              </a:lnSpc>
              <a:spcBef>
                <a:spcPts val="0"/>
              </a:spcBef>
            </a:pPr>
            <a:r>
              <a:rPr lang="en-US" sz="2000" dirty="0">
                <a:solidFill>
                  <a:schemeClr val="accent1">
                    <a:lumMod val="75000"/>
                  </a:schemeClr>
                </a:solidFill>
                <a:latin typeface="Century Gothic" panose="020B0502020202020204" pitchFamily="34" charset="0"/>
              </a:rPr>
              <a:t>The IT Department will continue to strive toward providing better services for the employees and help to streamline day to day processes.</a:t>
            </a:r>
          </a:p>
          <a:p>
            <a:pPr algn="l">
              <a:lnSpc>
                <a:spcPct val="150000"/>
              </a:lnSpc>
              <a:spcBef>
                <a:spcPts val="0"/>
              </a:spcBef>
            </a:pPr>
            <a:endParaRPr lang="en-US" sz="20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1833"/>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1" name="Picture 10">
            <a:extLst>
              <a:ext uri="{FF2B5EF4-FFF2-40B4-BE49-F238E27FC236}">
                <a16:creationId xmlns:a16="http://schemas.microsoft.com/office/drawing/2014/main" id="{0A03D40D-DBAA-BC4E-BBB2-6ADA94511231}"/>
              </a:ext>
            </a:extLst>
          </p:cNvPr>
          <p:cNvPicPr>
            <a:picLocks noChangeAspect="1"/>
          </p:cNvPicPr>
          <p:nvPr/>
        </p:nvPicPr>
        <p:blipFill>
          <a:blip r:embed="rId3"/>
          <a:stretch>
            <a:fillRect/>
          </a:stretch>
        </p:blipFill>
        <p:spPr>
          <a:xfrm>
            <a:off x="534225" y="5696073"/>
            <a:ext cx="2682240" cy="731520"/>
          </a:xfrm>
          <a:prstGeom prst="rect">
            <a:avLst/>
          </a:prstGeom>
        </p:spPr>
      </p:pic>
    </p:spTree>
    <p:extLst>
      <p:ext uri="{BB962C8B-B14F-4D97-AF65-F5344CB8AC3E}">
        <p14:creationId xmlns:p14="http://schemas.microsoft.com/office/powerpoint/2010/main" val="2594324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EB5A0-86FD-674E-A0A6-1F2049F5597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671456"/>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Capital Requests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1972682"/>
            <a:ext cx="10976918" cy="2717801"/>
          </a:xfrm>
        </p:spPr>
        <p:txBody>
          <a:bodyPr>
            <a:noAutofit/>
          </a:bodyPr>
          <a:lstStyle/>
          <a:p>
            <a:pPr marL="457200" indent="-457200" algn="l">
              <a:lnSpc>
                <a:spcPct val="100000"/>
              </a:lnSpc>
              <a:spcBef>
                <a:spcPts val="0"/>
              </a:spcBef>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Fiber Connections Between Baird, Library and FD: $140,000</a:t>
            </a:r>
          </a:p>
          <a:p>
            <a:pPr marL="457200" indent="-457200" algn="l">
              <a:lnSpc>
                <a:spcPct val="100000"/>
              </a:lnSpc>
              <a:spcBef>
                <a:spcPts val="0"/>
              </a:spcBef>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Between 10 and 12 On-Street Cameras For PD: $50,000</a:t>
            </a:r>
          </a:p>
          <a:p>
            <a:pPr marL="457200"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Replacement of Old Computers: $12,000</a:t>
            </a:r>
          </a:p>
          <a:p>
            <a:pPr algn="l">
              <a:lnSpc>
                <a:spcPct val="100000"/>
              </a:lnSpc>
              <a:spcBef>
                <a:spcPts val="0"/>
              </a:spcBef>
            </a:pPr>
            <a:endParaRPr lang="en-US" sz="2200" dirty="0">
              <a:solidFill>
                <a:schemeClr val="accent1">
                  <a:lumMod val="75000"/>
                </a:schemeClr>
              </a:solidFill>
              <a:latin typeface="Century Gothic" panose="020B0502020202020204" pitchFamily="34" charset="0"/>
            </a:endParaRPr>
          </a:p>
          <a:p>
            <a:pPr algn="l">
              <a:lnSpc>
                <a:spcPct val="100000"/>
              </a:lnSpc>
              <a:spcBef>
                <a:spcPts val="0"/>
              </a:spcBef>
            </a:pPr>
            <a:r>
              <a:rPr lang="en-US" sz="2200" dirty="0">
                <a:solidFill>
                  <a:schemeClr val="accent1">
                    <a:lumMod val="75000"/>
                  </a:schemeClr>
                </a:solidFill>
                <a:latin typeface="Century Gothic" panose="020B0502020202020204" pitchFamily="34" charset="0"/>
              </a:rPr>
              <a:t>Total Amount of Capital Requests for IT: $202,000</a:t>
            </a:r>
          </a:p>
          <a:p>
            <a:pPr algn="l">
              <a:lnSpc>
                <a:spcPct val="150000"/>
              </a:lnSpc>
              <a:spcBef>
                <a:spcPts val="0"/>
              </a:spcBef>
            </a:pPr>
            <a:endParaRPr lang="en-US" sz="22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1833"/>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1" name="Picture 10">
            <a:extLst>
              <a:ext uri="{FF2B5EF4-FFF2-40B4-BE49-F238E27FC236}">
                <a16:creationId xmlns:a16="http://schemas.microsoft.com/office/drawing/2014/main" id="{0A03D40D-DBAA-BC4E-BBB2-6ADA94511231}"/>
              </a:ext>
            </a:extLst>
          </p:cNvPr>
          <p:cNvPicPr>
            <a:picLocks noChangeAspect="1"/>
          </p:cNvPicPr>
          <p:nvPr/>
        </p:nvPicPr>
        <p:blipFill>
          <a:blip r:embed="rId3"/>
          <a:stretch>
            <a:fillRect/>
          </a:stretch>
        </p:blipFill>
        <p:spPr>
          <a:xfrm>
            <a:off x="534225" y="5696073"/>
            <a:ext cx="2682240" cy="731520"/>
          </a:xfrm>
          <a:prstGeom prst="rect">
            <a:avLst/>
          </a:prstGeom>
        </p:spPr>
      </p:pic>
    </p:spTree>
    <p:extLst>
      <p:ext uri="{BB962C8B-B14F-4D97-AF65-F5344CB8AC3E}">
        <p14:creationId xmlns:p14="http://schemas.microsoft.com/office/powerpoint/2010/main" val="1930976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EB5A0-86FD-674E-A0A6-1F2049F5597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671457"/>
            <a:ext cx="10976918" cy="2964053"/>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2022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2292597"/>
            <a:ext cx="10976918" cy="2973069"/>
          </a:xfrm>
        </p:spPr>
        <p:txBody>
          <a:bodyPr>
            <a:noAutofit/>
          </a:bodyPr>
          <a:lstStyle/>
          <a:p>
            <a:pPr algn="l">
              <a:lnSpc>
                <a:spcPct val="100000"/>
              </a:lnSpc>
              <a:spcBef>
                <a:spcPts val="0"/>
              </a:spcBef>
            </a:pPr>
            <a:r>
              <a:rPr lang="en-US" sz="2200" dirty="0">
                <a:solidFill>
                  <a:schemeClr val="accent1">
                    <a:lumMod val="75000"/>
                  </a:schemeClr>
                </a:solidFill>
                <a:latin typeface="Century Gothic" panose="020B0502020202020204" pitchFamily="34" charset="0"/>
              </a:rPr>
              <a:t>Increases:</a:t>
            </a:r>
          </a:p>
          <a:p>
            <a:pPr marL="914400" lvl="1"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$11,000 On-Street Cameras Licensing, LTE Connection and Maintenance</a:t>
            </a:r>
          </a:p>
          <a:p>
            <a:pPr marL="914400" lvl="1" indent="-457200" algn="l">
              <a:lnSpc>
                <a:spcPct val="100000"/>
              </a:lnSpc>
              <a:spcBef>
                <a:spcPts val="0"/>
              </a:spcBef>
              <a:buFont typeface="Wingdings" pitchFamily="2" charset="2"/>
              <a:buChar char="Ø"/>
            </a:pPr>
            <a:endParaRPr lang="en-US" sz="2200" dirty="0">
              <a:solidFill>
                <a:schemeClr val="accent1">
                  <a:lumMod val="75000"/>
                </a:schemeClr>
              </a:solidFill>
              <a:latin typeface="Century Gothic" panose="020B0502020202020204" pitchFamily="34" charset="0"/>
            </a:endParaRPr>
          </a:p>
          <a:p>
            <a:pPr algn="l">
              <a:lnSpc>
                <a:spcPct val="100000"/>
              </a:lnSpc>
              <a:spcBef>
                <a:spcPts val="0"/>
              </a:spcBef>
            </a:pPr>
            <a:r>
              <a:rPr lang="en-US" sz="2200" dirty="0">
                <a:solidFill>
                  <a:schemeClr val="accent1">
                    <a:lumMod val="75000"/>
                  </a:schemeClr>
                </a:solidFill>
                <a:latin typeface="Century Gothic" panose="020B0502020202020204" pitchFamily="34" charset="0"/>
              </a:rPr>
              <a:t>Decreases:</a:t>
            </a:r>
          </a:p>
          <a:p>
            <a:pPr marL="914400" lvl="1"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$5,000 Per Year for Phone Service When Implemented</a:t>
            </a:r>
          </a:p>
          <a:p>
            <a:pPr marL="914400" lvl="1" indent="-457200" algn="l">
              <a:lnSpc>
                <a:spcPct val="100000"/>
              </a:lnSpc>
              <a:spcBef>
                <a:spcPts val="0"/>
              </a:spcBef>
              <a:buFont typeface="Wingdings" pitchFamily="2" charset="2"/>
              <a:buChar char="Ø"/>
            </a:pPr>
            <a:endParaRPr lang="en-US" sz="2200" dirty="0">
              <a:solidFill>
                <a:schemeClr val="accent1">
                  <a:lumMod val="75000"/>
                </a:schemeClr>
              </a:solidFill>
              <a:latin typeface="Century Gothic" panose="020B0502020202020204" pitchFamily="34" charset="0"/>
            </a:endParaRPr>
          </a:p>
          <a:p>
            <a:pPr marL="914400" lvl="1" indent="-457200" algn="l">
              <a:lnSpc>
                <a:spcPct val="100000"/>
              </a:lnSpc>
              <a:spcBef>
                <a:spcPts val="0"/>
              </a:spcBef>
              <a:buFont typeface="Wingdings" pitchFamily="2" charset="2"/>
              <a:buChar char="Ø"/>
            </a:pPr>
            <a:endParaRPr lang="en-US" sz="1800" dirty="0">
              <a:solidFill>
                <a:schemeClr val="accent1">
                  <a:lumMod val="75000"/>
                </a:schemeClr>
              </a:solidFill>
              <a:latin typeface="Century Gothic" panose="020B0502020202020204" pitchFamily="34" charset="0"/>
            </a:endParaRPr>
          </a:p>
          <a:p>
            <a:pPr algn="l">
              <a:lnSpc>
                <a:spcPct val="150000"/>
              </a:lnSpc>
              <a:spcBef>
                <a:spcPts val="0"/>
              </a:spcBef>
            </a:pPr>
            <a:endParaRPr lang="en-US" sz="22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1833"/>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1" name="Picture 10">
            <a:extLst>
              <a:ext uri="{FF2B5EF4-FFF2-40B4-BE49-F238E27FC236}">
                <a16:creationId xmlns:a16="http://schemas.microsoft.com/office/drawing/2014/main" id="{0A03D40D-DBAA-BC4E-BBB2-6ADA94511231}"/>
              </a:ext>
            </a:extLst>
          </p:cNvPr>
          <p:cNvPicPr>
            <a:picLocks noChangeAspect="1"/>
          </p:cNvPicPr>
          <p:nvPr/>
        </p:nvPicPr>
        <p:blipFill>
          <a:blip r:embed="rId3"/>
          <a:stretch>
            <a:fillRect/>
          </a:stretch>
        </p:blipFill>
        <p:spPr>
          <a:xfrm>
            <a:off x="534225" y="5696073"/>
            <a:ext cx="2682240" cy="731520"/>
          </a:xfrm>
          <a:prstGeom prst="rect">
            <a:avLst/>
          </a:prstGeom>
        </p:spPr>
      </p:pic>
    </p:spTree>
    <p:extLst>
      <p:ext uri="{BB962C8B-B14F-4D97-AF65-F5344CB8AC3E}">
        <p14:creationId xmlns:p14="http://schemas.microsoft.com/office/powerpoint/2010/main" val="261579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1EE006-861B-D442-8E03-BCF24C86B59D}"/>
              </a:ext>
            </a:extLst>
          </p:cNvPr>
          <p:cNvPicPr>
            <a:picLocks noChangeAspect="1"/>
          </p:cNvPicPr>
          <p:nvPr/>
        </p:nvPicPr>
        <p:blipFill>
          <a:blip r:embed="rId2"/>
          <a:stretch>
            <a:fillRect/>
          </a:stretch>
        </p:blipFill>
        <p:spPr>
          <a:xfrm>
            <a:off x="0" y="0"/>
            <a:ext cx="12192000" cy="5726779"/>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87894" y="1185104"/>
            <a:ext cx="10976918" cy="2387600"/>
          </a:xfrm>
        </p:spPr>
        <p:txBody>
          <a:bodyPr>
            <a:normAutofit/>
          </a:bodyPr>
          <a:lstStyle/>
          <a:p>
            <a:pPr algn="l"/>
            <a:r>
              <a:rPr lang="en-US" sz="5200" b="1" dirty="0">
                <a:solidFill>
                  <a:schemeClr val="bg1"/>
                </a:solidFill>
                <a:latin typeface="Century Gothic" panose="020B0502020202020204" pitchFamily="34" charset="0"/>
              </a:rPr>
              <a:t>Building &amp; Code Enforcement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74658" y="3692923"/>
            <a:ext cx="9646508" cy="2717801"/>
          </a:xfrm>
        </p:spPr>
        <p:txBody>
          <a:bodyPr>
            <a:noAutofit/>
          </a:bodyPr>
          <a:lstStyle/>
          <a:p>
            <a:pPr algn="l"/>
            <a:r>
              <a:rPr lang="en-US" sz="3200" dirty="0">
                <a:solidFill>
                  <a:schemeClr val="bg1"/>
                </a:solidFill>
                <a:latin typeface="Century Gothic" panose="020B0502020202020204" pitchFamily="34" charset="0"/>
              </a:rPr>
              <a:t>Tony </a:t>
            </a:r>
            <a:r>
              <a:rPr lang="en-US" sz="3200" dirty="0" err="1">
                <a:solidFill>
                  <a:schemeClr val="bg1"/>
                </a:solidFill>
                <a:latin typeface="Century Gothic" panose="020B0502020202020204" pitchFamily="34" charset="0"/>
              </a:rPr>
              <a:t>Grenci</a:t>
            </a:r>
            <a:endParaRPr lang="en-US" sz="3200" dirty="0">
              <a:solidFill>
                <a:schemeClr val="bg1"/>
              </a:solidFill>
              <a:latin typeface="Century Gothic" panose="020B0502020202020204" pitchFamily="34" charset="0"/>
            </a:endParaRPr>
          </a:p>
          <a:p>
            <a:pPr algn="l"/>
            <a:r>
              <a:rPr lang="en-US" sz="3200" dirty="0">
                <a:solidFill>
                  <a:schemeClr val="bg1"/>
                </a:solidFill>
                <a:latin typeface="Century Gothic" panose="020B0502020202020204" pitchFamily="34" charset="0"/>
              </a:rPr>
              <a:t>Director, Building &amp; Code</a:t>
            </a:r>
          </a:p>
          <a:p>
            <a:pPr algn="l"/>
            <a:endParaRPr lang="en-US" sz="3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3F3FA1C4-0765-C84D-875F-34A97D87F526}"/>
              </a:ext>
            </a:extLst>
          </p:cNvPr>
          <p:cNvPicPr>
            <a:picLocks noChangeAspect="1"/>
          </p:cNvPicPr>
          <p:nvPr/>
        </p:nvPicPr>
        <p:blipFill>
          <a:blip r:embed="rId3"/>
          <a:stretch>
            <a:fillRect/>
          </a:stretch>
        </p:blipFill>
        <p:spPr>
          <a:xfrm>
            <a:off x="387894" y="5847690"/>
            <a:ext cx="2660105" cy="725484"/>
          </a:xfrm>
          <a:prstGeom prst="rect">
            <a:avLst/>
          </a:prstGeom>
        </p:spPr>
      </p:pic>
    </p:spTree>
    <p:extLst>
      <p:ext uri="{BB962C8B-B14F-4D97-AF65-F5344CB8AC3E}">
        <p14:creationId xmlns:p14="http://schemas.microsoft.com/office/powerpoint/2010/main" val="3882581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EB5A0-86FD-674E-A0A6-1F2049F5597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224889"/>
            <a:ext cx="10976918" cy="2644138"/>
          </a:xfrm>
        </p:spPr>
        <p:txBody>
          <a:bodyPr>
            <a:normAutofit/>
          </a:bodyPr>
          <a:lstStyle/>
          <a:p>
            <a:pPr algn="l"/>
            <a:r>
              <a:rPr lang="en-US" sz="4400" b="1" dirty="0">
                <a:solidFill>
                  <a:schemeClr val="accent1">
                    <a:lumMod val="75000"/>
                  </a:schemeClr>
                </a:solidFill>
                <a:latin typeface="Century Gothic" panose="020B0502020202020204" pitchFamily="34" charset="0"/>
              </a:rPr>
              <a:t>Top Three Anticipated Line Items for 2022 Operating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2644138"/>
            <a:ext cx="10976918" cy="2444240"/>
          </a:xfrm>
        </p:spPr>
        <p:txBody>
          <a:bodyPr>
            <a:noAutofit/>
          </a:bodyPr>
          <a:lstStyle/>
          <a:p>
            <a:pPr marL="457200" indent="-457200" algn="l">
              <a:lnSpc>
                <a:spcPct val="100000"/>
              </a:lnSpc>
              <a:spcBef>
                <a:spcPts val="0"/>
              </a:spcBef>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Maintenance Contracts for Hitachi, Cisco &amp; Meraki Equipment</a:t>
            </a:r>
          </a:p>
          <a:p>
            <a:pPr marL="457200" indent="-457200" algn="l">
              <a:lnSpc>
                <a:spcPct val="100000"/>
              </a:lnSpc>
              <a:spcBef>
                <a:spcPts val="0"/>
              </a:spcBef>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Maintenance Contracts For Various Software (Email System, </a:t>
            </a:r>
            <a:r>
              <a:rPr lang="en-US" sz="2200" dirty="0" err="1">
                <a:solidFill>
                  <a:schemeClr val="accent1">
                    <a:lumMod val="75000"/>
                  </a:schemeClr>
                </a:solidFill>
                <a:latin typeface="Century Gothic" panose="020B0502020202020204" pitchFamily="34" charset="0"/>
              </a:rPr>
              <a:t>CivicPlus</a:t>
            </a:r>
            <a:r>
              <a:rPr lang="en-US" sz="2200" dirty="0">
                <a:solidFill>
                  <a:schemeClr val="accent1">
                    <a:lumMod val="75000"/>
                  </a:schemeClr>
                </a:solidFill>
                <a:latin typeface="Century Gothic" panose="020B0502020202020204" pitchFamily="34" charset="0"/>
              </a:rPr>
              <a:t>, </a:t>
            </a:r>
            <a:r>
              <a:rPr lang="en-US" sz="2200" dirty="0" err="1">
                <a:solidFill>
                  <a:schemeClr val="accent1">
                    <a:lumMod val="75000"/>
                  </a:schemeClr>
                </a:solidFill>
                <a:latin typeface="Century Gothic" panose="020B0502020202020204" pitchFamily="34" charset="0"/>
              </a:rPr>
              <a:t>GovPilot</a:t>
            </a:r>
            <a:r>
              <a:rPr lang="en-US" sz="2200" dirty="0">
                <a:solidFill>
                  <a:schemeClr val="accent1">
                    <a:lumMod val="75000"/>
                  </a:schemeClr>
                </a:solidFill>
                <a:latin typeface="Century Gothic" panose="020B0502020202020204" pitchFamily="34" charset="0"/>
              </a:rPr>
              <a:t>, </a:t>
            </a:r>
            <a:r>
              <a:rPr lang="en-US" sz="2200" dirty="0" err="1">
                <a:solidFill>
                  <a:schemeClr val="accent1">
                    <a:lumMod val="75000"/>
                  </a:schemeClr>
                </a:solidFill>
                <a:latin typeface="Century Gothic" panose="020B0502020202020204" pitchFamily="34" charset="0"/>
              </a:rPr>
              <a:t>Etc</a:t>
            </a:r>
            <a:r>
              <a:rPr lang="en-US" sz="2200" dirty="0">
                <a:solidFill>
                  <a:schemeClr val="accent1">
                    <a:lumMod val="75000"/>
                  </a:schemeClr>
                </a:solidFill>
                <a:latin typeface="Century Gothic" panose="020B0502020202020204" pitchFamily="34" charset="0"/>
              </a:rPr>
              <a:t>)</a:t>
            </a:r>
          </a:p>
          <a:p>
            <a:pPr marL="457200"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Monthly Recurring Utility Charges (Phone and Internet)</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1833"/>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1" name="Picture 10">
            <a:extLst>
              <a:ext uri="{FF2B5EF4-FFF2-40B4-BE49-F238E27FC236}">
                <a16:creationId xmlns:a16="http://schemas.microsoft.com/office/drawing/2014/main" id="{0A03D40D-DBAA-BC4E-BBB2-6ADA94511231}"/>
              </a:ext>
            </a:extLst>
          </p:cNvPr>
          <p:cNvPicPr>
            <a:picLocks noChangeAspect="1"/>
          </p:cNvPicPr>
          <p:nvPr/>
        </p:nvPicPr>
        <p:blipFill>
          <a:blip r:embed="rId3"/>
          <a:stretch>
            <a:fillRect/>
          </a:stretch>
        </p:blipFill>
        <p:spPr>
          <a:xfrm>
            <a:off x="534225" y="5696073"/>
            <a:ext cx="2682240" cy="731520"/>
          </a:xfrm>
          <a:prstGeom prst="rect">
            <a:avLst/>
          </a:prstGeom>
        </p:spPr>
      </p:pic>
    </p:spTree>
    <p:extLst>
      <p:ext uri="{BB962C8B-B14F-4D97-AF65-F5344CB8AC3E}">
        <p14:creationId xmlns:p14="http://schemas.microsoft.com/office/powerpoint/2010/main" val="2770406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EB5A0-86FD-674E-A0A6-1F2049F5597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671456"/>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Staffing Changes 2022</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1972682"/>
            <a:ext cx="9646508" cy="73076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No staffing changes are anticipated for 2022</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1833"/>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1" name="Picture 10">
            <a:extLst>
              <a:ext uri="{FF2B5EF4-FFF2-40B4-BE49-F238E27FC236}">
                <a16:creationId xmlns:a16="http://schemas.microsoft.com/office/drawing/2014/main" id="{0A03D40D-DBAA-BC4E-BBB2-6ADA94511231}"/>
              </a:ext>
            </a:extLst>
          </p:cNvPr>
          <p:cNvPicPr>
            <a:picLocks noChangeAspect="1"/>
          </p:cNvPicPr>
          <p:nvPr/>
        </p:nvPicPr>
        <p:blipFill>
          <a:blip r:embed="rId3"/>
          <a:stretch>
            <a:fillRect/>
          </a:stretch>
        </p:blipFill>
        <p:spPr>
          <a:xfrm>
            <a:off x="534225" y="5696073"/>
            <a:ext cx="2682240" cy="731520"/>
          </a:xfrm>
          <a:prstGeom prst="rect">
            <a:avLst/>
          </a:prstGeom>
        </p:spPr>
      </p:pic>
      <p:graphicFrame>
        <p:nvGraphicFramePr>
          <p:cNvPr id="7" name="Diagram 6"/>
          <p:cNvGraphicFramePr/>
          <p:nvPr>
            <p:extLst>
              <p:ext uri="{D42A27DB-BD31-4B8C-83A1-F6EECF244321}">
                <p14:modId xmlns:p14="http://schemas.microsoft.com/office/powerpoint/2010/main" val="2854365720"/>
              </p:ext>
            </p:extLst>
          </p:nvPr>
        </p:nvGraphicFramePr>
        <p:xfrm>
          <a:off x="2995116" y="2908120"/>
          <a:ext cx="6055136" cy="269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5183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EB5A0-86FD-674E-A0A6-1F2049F5597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34225" y="-671456"/>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Fiscal Goals 2022</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34225" y="1972682"/>
            <a:ext cx="10976918" cy="2717801"/>
          </a:xfrm>
        </p:spPr>
        <p:txBody>
          <a:bodyPr>
            <a:noAutofit/>
          </a:bodyPr>
          <a:lstStyle/>
          <a:p>
            <a:pPr algn="l">
              <a:lnSpc>
                <a:spcPct val="100000"/>
              </a:lnSpc>
              <a:spcBef>
                <a:spcPts val="0"/>
              </a:spcBef>
            </a:pPr>
            <a:r>
              <a:rPr lang="en-US" sz="2200" dirty="0">
                <a:solidFill>
                  <a:schemeClr val="accent1">
                    <a:lumMod val="75000"/>
                  </a:schemeClr>
                </a:solidFill>
                <a:latin typeface="Century Gothic" panose="020B0502020202020204" pitchFamily="34" charset="0"/>
              </a:rPr>
              <a:t>Saving Opportunities:</a:t>
            </a:r>
          </a:p>
          <a:p>
            <a:pPr marL="914400" lvl="1"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Change of Phone Service From </a:t>
            </a:r>
            <a:r>
              <a:rPr lang="en-US" sz="2200" dirty="0" err="1">
                <a:solidFill>
                  <a:schemeClr val="accent1">
                    <a:lumMod val="75000"/>
                  </a:schemeClr>
                </a:solidFill>
                <a:latin typeface="Century Gothic" panose="020B0502020202020204" pitchFamily="34" charset="0"/>
              </a:rPr>
              <a:t>Lightpath</a:t>
            </a:r>
            <a:r>
              <a:rPr lang="en-US" sz="2200" dirty="0">
                <a:solidFill>
                  <a:schemeClr val="accent1">
                    <a:lumMod val="75000"/>
                  </a:schemeClr>
                </a:solidFill>
                <a:latin typeface="Century Gothic" panose="020B0502020202020204" pitchFamily="34" charset="0"/>
              </a:rPr>
              <a:t> to Verizon FiOS</a:t>
            </a:r>
          </a:p>
          <a:p>
            <a:pPr lvl="1" algn="l">
              <a:lnSpc>
                <a:spcPct val="100000"/>
              </a:lnSpc>
              <a:spcBef>
                <a:spcPts val="0"/>
              </a:spcBef>
            </a:pPr>
            <a:endParaRPr lang="en-US" sz="2200" dirty="0">
              <a:solidFill>
                <a:schemeClr val="accent1">
                  <a:lumMod val="75000"/>
                </a:schemeClr>
              </a:solidFill>
              <a:latin typeface="Century Gothic" panose="020B0502020202020204" pitchFamily="34" charset="0"/>
            </a:endParaRPr>
          </a:p>
          <a:p>
            <a:pPr algn="l">
              <a:lnSpc>
                <a:spcPct val="100000"/>
              </a:lnSpc>
              <a:spcBef>
                <a:spcPts val="0"/>
              </a:spcBef>
            </a:pPr>
            <a:r>
              <a:rPr lang="en-US" sz="2200" dirty="0">
                <a:solidFill>
                  <a:schemeClr val="accent1">
                    <a:lumMod val="75000"/>
                  </a:schemeClr>
                </a:solidFill>
                <a:latin typeface="Century Gothic" panose="020B0502020202020204" pitchFamily="34" charset="0"/>
              </a:rPr>
              <a:t>Department Operation Efficiency:</a:t>
            </a:r>
          </a:p>
          <a:p>
            <a:pPr marL="914400" lvl="1"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Purchase “Like New” Equipment When Feasible Going Forward </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1833"/>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1" name="Picture 10">
            <a:extLst>
              <a:ext uri="{FF2B5EF4-FFF2-40B4-BE49-F238E27FC236}">
                <a16:creationId xmlns:a16="http://schemas.microsoft.com/office/drawing/2014/main" id="{0A03D40D-DBAA-BC4E-BBB2-6ADA94511231}"/>
              </a:ext>
            </a:extLst>
          </p:cNvPr>
          <p:cNvPicPr>
            <a:picLocks noChangeAspect="1"/>
          </p:cNvPicPr>
          <p:nvPr/>
        </p:nvPicPr>
        <p:blipFill>
          <a:blip r:embed="rId3"/>
          <a:stretch>
            <a:fillRect/>
          </a:stretch>
        </p:blipFill>
        <p:spPr>
          <a:xfrm>
            <a:off x="534225" y="5696073"/>
            <a:ext cx="2682240" cy="731520"/>
          </a:xfrm>
          <a:prstGeom prst="rect">
            <a:avLst/>
          </a:prstGeom>
        </p:spPr>
      </p:pic>
    </p:spTree>
    <p:extLst>
      <p:ext uri="{BB962C8B-B14F-4D97-AF65-F5344CB8AC3E}">
        <p14:creationId xmlns:p14="http://schemas.microsoft.com/office/powerpoint/2010/main" val="170397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2DCC12-D437-1D46-87A1-6C9A2476B835}"/>
              </a:ext>
            </a:extLst>
          </p:cNvPr>
          <p:cNvPicPr>
            <a:picLocks noChangeAspect="1"/>
          </p:cNvPicPr>
          <p:nvPr/>
        </p:nvPicPr>
        <p:blipFill>
          <a:blip r:embed="rId2"/>
          <a:stretch>
            <a:fillRect/>
          </a:stretch>
        </p:blipFill>
        <p:spPr>
          <a:xfrm>
            <a:off x="0" y="0"/>
            <a:ext cx="12192000" cy="5869366"/>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11261" y="1182748"/>
            <a:ext cx="10976918" cy="2387600"/>
          </a:xfrm>
        </p:spPr>
        <p:txBody>
          <a:bodyPr>
            <a:normAutofit/>
          </a:bodyPr>
          <a:lstStyle/>
          <a:p>
            <a:pPr algn="l"/>
            <a:r>
              <a:rPr lang="en-US" sz="5200" b="1" dirty="0">
                <a:solidFill>
                  <a:schemeClr val="bg1"/>
                </a:solidFill>
                <a:latin typeface="Century Gothic" panose="020B0502020202020204" pitchFamily="34" charset="0"/>
              </a:rPr>
              <a:t>Engineering</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280087" y="3788329"/>
            <a:ext cx="9646508" cy="2717801"/>
          </a:xfrm>
        </p:spPr>
        <p:txBody>
          <a:bodyPr>
            <a:noAutofit/>
          </a:bodyPr>
          <a:lstStyle/>
          <a:p>
            <a:pPr algn="l">
              <a:spcBef>
                <a:spcPts val="0"/>
              </a:spcBef>
            </a:pPr>
            <a:r>
              <a:rPr lang="en-US" sz="2800" dirty="0">
                <a:solidFill>
                  <a:schemeClr val="bg1"/>
                </a:solidFill>
                <a:latin typeface="Century Gothic" panose="020B0502020202020204" pitchFamily="34" charset="0"/>
              </a:rPr>
              <a:t>David Battaglia</a:t>
            </a:r>
          </a:p>
          <a:p>
            <a:pPr algn="l">
              <a:lnSpc>
                <a:spcPct val="100000"/>
              </a:lnSpc>
              <a:spcBef>
                <a:spcPts val="0"/>
              </a:spcBef>
            </a:pPr>
            <a:r>
              <a:rPr lang="en-US" sz="2800" dirty="0">
                <a:solidFill>
                  <a:schemeClr val="bg1"/>
                </a:solidFill>
                <a:latin typeface="Century Gothic" panose="020B0502020202020204" pitchFamily="34" charset="0"/>
              </a:rPr>
              <a:t>Engineering Consultant</a:t>
            </a:r>
          </a:p>
        </p:txBody>
      </p:sp>
      <p:sp>
        <p:nvSpPr>
          <p:cNvPr id="9" name="TextBox 8">
            <a:extLst>
              <a:ext uri="{FF2B5EF4-FFF2-40B4-BE49-F238E27FC236}">
                <a16:creationId xmlns:a16="http://schemas.microsoft.com/office/drawing/2014/main" id="{218655F7-5055-384F-950E-ECBD3075D6EE}"/>
              </a:ext>
            </a:extLst>
          </p:cNvPr>
          <p:cNvSpPr txBox="1"/>
          <p:nvPr/>
        </p:nvSpPr>
        <p:spPr>
          <a:xfrm>
            <a:off x="7357656" y="6167576"/>
            <a:ext cx="4163319" cy="338554"/>
          </a:xfrm>
          <a:prstGeom prst="rect">
            <a:avLst/>
          </a:prstGeom>
          <a:noFill/>
        </p:spPr>
        <p:txBody>
          <a:bodyPr wrap="none" rtlCol="0">
            <a:spAutoFit/>
          </a:bodyPr>
          <a:lstStyle/>
          <a:p>
            <a:r>
              <a:rPr lang="en-US" sz="1600" dirty="0">
                <a:solidFill>
                  <a:srgbClr val="367489"/>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CE70F690-4C33-824B-B598-80C839C64107}"/>
              </a:ext>
            </a:extLst>
          </p:cNvPr>
          <p:cNvPicPr>
            <a:picLocks noChangeAspect="1"/>
          </p:cNvPicPr>
          <p:nvPr/>
        </p:nvPicPr>
        <p:blipFill>
          <a:blip r:embed="rId3"/>
          <a:stretch>
            <a:fillRect/>
          </a:stretch>
        </p:blipFill>
        <p:spPr>
          <a:xfrm>
            <a:off x="417738" y="5971093"/>
            <a:ext cx="2682240" cy="731520"/>
          </a:xfrm>
          <a:prstGeom prst="rect">
            <a:avLst/>
          </a:prstGeom>
        </p:spPr>
      </p:pic>
    </p:spTree>
    <p:extLst>
      <p:ext uri="{BB962C8B-B14F-4D97-AF65-F5344CB8AC3E}">
        <p14:creationId xmlns:p14="http://schemas.microsoft.com/office/powerpoint/2010/main" val="99496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EA5BA0-8EF5-C64C-83F2-F7F3B8FEEB2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0087" y="-257114"/>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Goals &amp;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280087" y="2387600"/>
            <a:ext cx="964650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Contracted with Van </a:t>
            </a:r>
            <a:r>
              <a:rPr lang="en-US" sz="2200" dirty="0" err="1">
                <a:solidFill>
                  <a:schemeClr val="accent1">
                    <a:lumMod val="75000"/>
                  </a:schemeClr>
                </a:solidFill>
                <a:latin typeface="Century Gothic" panose="020B0502020202020204" pitchFamily="34" charset="0"/>
              </a:rPr>
              <a:t>Cleef</a:t>
            </a:r>
            <a:r>
              <a:rPr lang="en-US" sz="2200" dirty="0">
                <a:solidFill>
                  <a:schemeClr val="accent1">
                    <a:lumMod val="75000"/>
                  </a:schemeClr>
                </a:solidFill>
                <a:latin typeface="Century Gothic" panose="020B0502020202020204" pitchFamily="34" charset="0"/>
              </a:rPr>
              <a:t> Engineering Associates</a:t>
            </a:r>
          </a:p>
          <a:p>
            <a:pPr marL="457200" indent="-457200" algn="l">
              <a:lnSpc>
                <a:spcPct val="150000"/>
              </a:lnSpc>
              <a:spcBef>
                <a:spcPts val="0"/>
              </a:spcBef>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Organization of the Engineering Office </a:t>
            </a:r>
          </a:p>
          <a:p>
            <a:pPr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Working on Strategic Plan (Organization, Streets, Infrastructure, Grants, etc.) </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2022 Departmental Budget Presentation</a:t>
            </a:r>
          </a:p>
        </p:txBody>
      </p:sp>
      <p:pic>
        <p:nvPicPr>
          <p:cNvPr id="10" name="Picture 9">
            <a:extLst>
              <a:ext uri="{FF2B5EF4-FFF2-40B4-BE49-F238E27FC236}">
                <a16:creationId xmlns:a16="http://schemas.microsoft.com/office/drawing/2014/main" id="{CE70F690-4C33-824B-B598-80C839C64107}"/>
              </a:ext>
            </a:extLst>
          </p:cNvPr>
          <p:cNvPicPr>
            <a:picLocks noChangeAspect="1"/>
          </p:cNvPicPr>
          <p:nvPr/>
        </p:nvPicPr>
        <p:blipFill>
          <a:blip r:embed="rId3"/>
          <a:stretch>
            <a:fillRect/>
          </a:stretch>
        </p:blipFill>
        <p:spPr>
          <a:xfrm>
            <a:off x="280087" y="5869366"/>
            <a:ext cx="2682240" cy="731520"/>
          </a:xfrm>
          <a:prstGeom prst="rect">
            <a:avLst/>
          </a:prstGeom>
        </p:spPr>
      </p:pic>
    </p:spTree>
    <p:extLst>
      <p:ext uri="{BB962C8B-B14F-4D97-AF65-F5344CB8AC3E}">
        <p14:creationId xmlns:p14="http://schemas.microsoft.com/office/powerpoint/2010/main" val="1535337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EA5BA0-8EF5-C64C-83F2-F7F3B8FEEB2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0087" y="-257114"/>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Unexpected Budget Items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280087" y="2387600"/>
            <a:ext cx="9646508" cy="2717801"/>
          </a:xfrm>
        </p:spPr>
        <p:txBody>
          <a:bodyPr>
            <a:noAutofit/>
          </a:bodyPr>
          <a:lstStyle/>
          <a:p>
            <a:pPr marL="457200" indent="-457200" algn="l">
              <a:lnSpc>
                <a:spcPct val="150000"/>
              </a:lnSpc>
              <a:spcBef>
                <a:spcPts val="0"/>
              </a:spcBef>
              <a:buFont typeface="Wingdings" pitchFamily="2" charset="2"/>
              <a:buChar char="Ø"/>
            </a:pPr>
            <a:r>
              <a:rPr lang="en-US" dirty="0">
                <a:solidFill>
                  <a:schemeClr val="accent1">
                    <a:lumMod val="75000"/>
                  </a:schemeClr>
                </a:solidFill>
                <a:latin typeface="Century Gothic" panose="020B0502020202020204" pitchFamily="34" charset="0"/>
              </a:rPr>
              <a:t>Tropical Storm Ida</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2022 Departmental Budget Presentation</a:t>
            </a:r>
          </a:p>
        </p:txBody>
      </p:sp>
      <p:pic>
        <p:nvPicPr>
          <p:cNvPr id="10" name="Picture 9">
            <a:extLst>
              <a:ext uri="{FF2B5EF4-FFF2-40B4-BE49-F238E27FC236}">
                <a16:creationId xmlns:a16="http://schemas.microsoft.com/office/drawing/2014/main" id="{CE70F690-4C33-824B-B598-80C839C64107}"/>
              </a:ext>
            </a:extLst>
          </p:cNvPr>
          <p:cNvPicPr>
            <a:picLocks noChangeAspect="1"/>
          </p:cNvPicPr>
          <p:nvPr/>
        </p:nvPicPr>
        <p:blipFill>
          <a:blip r:embed="rId3"/>
          <a:stretch>
            <a:fillRect/>
          </a:stretch>
        </p:blipFill>
        <p:spPr>
          <a:xfrm>
            <a:off x="280087" y="5869366"/>
            <a:ext cx="2682240" cy="731520"/>
          </a:xfrm>
          <a:prstGeom prst="rect">
            <a:avLst/>
          </a:prstGeom>
        </p:spPr>
      </p:pic>
    </p:spTree>
    <p:extLst>
      <p:ext uri="{BB962C8B-B14F-4D97-AF65-F5344CB8AC3E}">
        <p14:creationId xmlns:p14="http://schemas.microsoft.com/office/powerpoint/2010/main" val="166376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EA5BA0-8EF5-C64C-83F2-F7F3B8FEEB2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0087" y="-257114"/>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280087" y="2387600"/>
            <a:ext cx="9646508" cy="2717801"/>
          </a:xfrm>
        </p:spPr>
        <p:txBody>
          <a:bodyPr>
            <a:noAutofit/>
          </a:bodyPr>
          <a:lstStyle/>
          <a:p>
            <a:pPr marL="457200" indent="-457200" algn="l">
              <a:lnSpc>
                <a:spcPct val="150000"/>
              </a:lnSpc>
              <a:spcBef>
                <a:spcPts val="0"/>
              </a:spcBef>
              <a:buFont typeface="Wingdings" pitchFamily="2" charset="2"/>
              <a:buChar char="Ø"/>
            </a:pPr>
            <a:r>
              <a:rPr lang="en-US" dirty="0">
                <a:solidFill>
                  <a:schemeClr val="accent1">
                    <a:lumMod val="75000"/>
                  </a:schemeClr>
                </a:solidFill>
                <a:latin typeface="Century Gothic" panose="020B0502020202020204" pitchFamily="34" charset="0"/>
              </a:rPr>
              <a:t>Reduction of Full-time Engineer</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2022 Departmental Budget Presentation</a:t>
            </a:r>
          </a:p>
        </p:txBody>
      </p:sp>
      <p:pic>
        <p:nvPicPr>
          <p:cNvPr id="10" name="Picture 9">
            <a:extLst>
              <a:ext uri="{FF2B5EF4-FFF2-40B4-BE49-F238E27FC236}">
                <a16:creationId xmlns:a16="http://schemas.microsoft.com/office/drawing/2014/main" id="{CE70F690-4C33-824B-B598-80C839C64107}"/>
              </a:ext>
            </a:extLst>
          </p:cNvPr>
          <p:cNvPicPr>
            <a:picLocks noChangeAspect="1"/>
          </p:cNvPicPr>
          <p:nvPr/>
        </p:nvPicPr>
        <p:blipFill>
          <a:blip r:embed="rId3"/>
          <a:stretch>
            <a:fillRect/>
          </a:stretch>
        </p:blipFill>
        <p:spPr>
          <a:xfrm>
            <a:off x="280087" y="5869366"/>
            <a:ext cx="2682240" cy="731520"/>
          </a:xfrm>
          <a:prstGeom prst="rect">
            <a:avLst/>
          </a:prstGeom>
        </p:spPr>
      </p:pic>
    </p:spTree>
    <p:extLst>
      <p:ext uri="{BB962C8B-B14F-4D97-AF65-F5344CB8AC3E}">
        <p14:creationId xmlns:p14="http://schemas.microsoft.com/office/powerpoint/2010/main" val="2415149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EA5BA0-8EF5-C64C-83F2-F7F3B8FEEB2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0087" y="-257114"/>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Organizational Chart</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2022 Departmental Budget Presentation</a:t>
            </a:r>
          </a:p>
        </p:txBody>
      </p:sp>
      <p:pic>
        <p:nvPicPr>
          <p:cNvPr id="10" name="Picture 9">
            <a:extLst>
              <a:ext uri="{FF2B5EF4-FFF2-40B4-BE49-F238E27FC236}">
                <a16:creationId xmlns:a16="http://schemas.microsoft.com/office/drawing/2014/main" id="{CE70F690-4C33-824B-B598-80C839C64107}"/>
              </a:ext>
            </a:extLst>
          </p:cNvPr>
          <p:cNvPicPr>
            <a:picLocks noChangeAspect="1"/>
          </p:cNvPicPr>
          <p:nvPr/>
        </p:nvPicPr>
        <p:blipFill>
          <a:blip r:embed="rId3"/>
          <a:stretch>
            <a:fillRect/>
          </a:stretch>
        </p:blipFill>
        <p:spPr>
          <a:xfrm>
            <a:off x="280087" y="5869366"/>
            <a:ext cx="2682240" cy="731520"/>
          </a:xfrm>
          <a:prstGeom prst="rect">
            <a:avLst/>
          </a:prstGeom>
        </p:spPr>
      </p:pic>
      <p:graphicFrame>
        <p:nvGraphicFramePr>
          <p:cNvPr id="7" name="Diagram 6"/>
          <p:cNvGraphicFramePr/>
          <p:nvPr/>
        </p:nvGraphicFramePr>
        <p:xfrm>
          <a:off x="2995116" y="2908120"/>
          <a:ext cx="6055136" cy="269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5802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EA5BA0-8EF5-C64C-83F2-F7F3B8FEEB24}"/>
              </a:ext>
            </a:extLst>
          </p:cNvPr>
          <p:cNvPicPr>
            <a:picLocks noChangeAspect="1"/>
          </p:cNvPicPr>
          <p:nvPr/>
        </p:nvPicPr>
        <p:blipFill>
          <a:blip r:embed="rId2"/>
          <a:stretch>
            <a:fillRect/>
          </a:stretch>
        </p:blipFill>
        <p:spPr>
          <a:xfrm>
            <a:off x="0" y="-176091"/>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84259"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88431" y="2092163"/>
            <a:ext cx="9646508" cy="3028169"/>
          </a:xfrm>
        </p:spPr>
        <p:txBody>
          <a:bodyPr>
            <a:noAutofit/>
          </a:bodyPr>
          <a:lstStyle/>
          <a:p>
            <a:pPr marL="457200" indent="-457200" algn="l">
              <a:lnSpc>
                <a:spcPct val="150000"/>
              </a:lnSpc>
              <a:spcBef>
                <a:spcPts val="0"/>
              </a:spcBef>
              <a:buFont typeface="Wingdings" pitchFamily="2" charset="2"/>
              <a:buChar char="Ø"/>
            </a:pPr>
            <a:r>
              <a:rPr lang="en-US" sz="2000" dirty="0">
                <a:solidFill>
                  <a:schemeClr val="accent1">
                    <a:lumMod val="75000"/>
                  </a:schemeClr>
                </a:solidFill>
                <a:latin typeface="Century Gothic" panose="020B0502020202020204" pitchFamily="34" charset="0"/>
              </a:rPr>
              <a:t>Complete Strategic Plan</a:t>
            </a:r>
          </a:p>
          <a:p>
            <a:pPr marL="457200" indent="-457200" algn="l">
              <a:lnSpc>
                <a:spcPct val="150000"/>
              </a:lnSpc>
              <a:spcBef>
                <a:spcPts val="0"/>
              </a:spcBef>
              <a:buFont typeface="Wingdings" pitchFamily="2" charset="2"/>
              <a:buChar char="Ø"/>
            </a:pPr>
            <a:r>
              <a:rPr lang="en-US" sz="2000" dirty="0">
                <a:solidFill>
                  <a:schemeClr val="accent1">
                    <a:lumMod val="75000"/>
                  </a:schemeClr>
                </a:solidFill>
                <a:latin typeface="Century Gothic" panose="020B0502020202020204" pitchFamily="34" charset="0"/>
              </a:rPr>
              <a:t>Capital Projects:</a:t>
            </a:r>
          </a:p>
          <a:p>
            <a:pPr marL="914400" lvl="1" indent="-457200" algn="l">
              <a:lnSpc>
                <a:spcPct val="100000"/>
              </a:lnSpc>
              <a:spcBef>
                <a:spcPts val="0"/>
              </a:spcBef>
              <a:buFont typeface="Wingdings" pitchFamily="2" charset="2"/>
              <a:buChar char="q"/>
            </a:pPr>
            <a:r>
              <a:rPr lang="en-US" dirty="0">
                <a:solidFill>
                  <a:schemeClr val="accent1">
                    <a:lumMod val="75000"/>
                  </a:schemeClr>
                </a:solidFill>
                <a:latin typeface="Century Gothic" panose="020B0502020202020204" pitchFamily="34" charset="0"/>
              </a:rPr>
              <a:t>River Greenway Project</a:t>
            </a:r>
          </a:p>
          <a:p>
            <a:pPr marL="914400" lvl="1" indent="-457200" algn="l">
              <a:lnSpc>
                <a:spcPct val="100000"/>
              </a:lnSpc>
              <a:spcBef>
                <a:spcPts val="0"/>
              </a:spcBef>
              <a:buFont typeface="Wingdings" pitchFamily="2" charset="2"/>
              <a:buChar char="q"/>
            </a:pPr>
            <a:r>
              <a:rPr lang="en-US" dirty="0">
                <a:solidFill>
                  <a:schemeClr val="accent1">
                    <a:lumMod val="75000"/>
                  </a:schemeClr>
                </a:solidFill>
                <a:latin typeface="Century Gothic" panose="020B0502020202020204" pitchFamily="34" charset="0"/>
              </a:rPr>
              <a:t>Library Renovation</a:t>
            </a:r>
          </a:p>
          <a:p>
            <a:pPr marL="914400" lvl="1" indent="-457200" algn="l">
              <a:lnSpc>
                <a:spcPct val="100000"/>
              </a:lnSpc>
              <a:spcBef>
                <a:spcPts val="0"/>
              </a:spcBef>
              <a:buFont typeface="Wingdings" pitchFamily="2" charset="2"/>
              <a:buChar char="q"/>
            </a:pPr>
            <a:r>
              <a:rPr lang="en-US" dirty="0">
                <a:solidFill>
                  <a:schemeClr val="accent1">
                    <a:lumMod val="75000"/>
                  </a:schemeClr>
                </a:solidFill>
                <a:latin typeface="Century Gothic" panose="020B0502020202020204" pitchFamily="34" charset="0"/>
              </a:rPr>
              <a:t>Ongoing: Baird Center (</a:t>
            </a:r>
            <a:r>
              <a:rPr lang="en-US" dirty="0" err="1">
                <a:solidFill>
                  <a:schemeClr val="accent1">
                    <a:lumMod val="75000"/>
                  </a:schemeClr>
                </a:solidFill>
                <a:latin typeface="Century Gothic" panose="020B0502020202020204" pitchFamily="34" charset="0"/>
              </a:rPr>
              <a:t>Frankoski</a:t>
            </a:r>
            <a:r>
              <a:rPr lang="en-US" dirty="0">
                <a:solidFill>
                  <a:schemeClr val="accent1">
                    <a:lumMod val="75000"/>
                  </a:schemeClr>
                </a:solidFill>
                <a:latin typeface="Century Gothic" panose="020B0502020202020204" pitchFamily="34" charset="0"/>
              </a:rPr>
              <a:t>), Connett Building, Grove Park (with DPW)</a:t>
            </a:r>
          </a:p>
          <a:p>
            <a:pPr marL="457200" indent="-457200" algn="l">
              <a:lnSpc>
                <a:spcPct val="150000"/>
              </a:lnSpc>
              <a:spcBef>
                <a:spcPts val="0"/>
              </a:spcBef>
              <a:buFont typeface="Wingdings" pitchFamily="2" charset="2"/>
              <a:buChar char="Ø"/>
            </a:pPr>
            <a:r>
              <a:rPr lang="en-US" sz="2000" dirty="0">
                <a:solidFill>
                  <a:schemeClr val="accent1">
                    <a:lumMod val="75000"/>
                  </a:schemeClr>
                </a:solidFill>
                <a:latin typeface="Century Gothic" panose="020B0502020202020204" pitchFamily="34" charset="0"/>
              </a:rPr>
              <a:t>Street &amp; Roads (FEMA and grants)</a:t>
            </a:r>
          </a:p>
          <a:p>
            <a:pPr marL="914400" lvl="1" indent="-457200" algn="l">
              <a:lnSpc>
                <a:spcPct val="150000"/>
              </a:lnSpc>
              <a:spcBef>
                <a:spcPts val="0"/>
              </a:spcBef>
              <a:buFont typeface="Wingdings" pitchFamily="2" charset="2"/>
              <a:buChar char="q"/>
            </a:pPr>
            <a:r>
              <a:rPr lang="en-US" dirty="0">
                <a:solidFill>
                  <a:schemeClr val="accent1">
                    <a:lumMod val="75000"/>
                  </a:schemeClr>
                </a:solidFill>
                <a:latin typeface="Century Gothic" panose="020B0502020202020204" pitchFamily="34" charset="0"/>
              </a:rPr>
              <a:t>2022 Roads List – Details on next slide</a:t>
            </a:r>
          </a:p>
          <a:p>
            <a:pPr marL="457200" indent="-457200" algn="l">
              <a:lnSpc>
                <a:spcPct val="150000"/>
              </a:lnSpc>
              <a:spcBef>
                <a:spcPts val="0"/>
              </a:spcBef>
              <a:buFont typeface="Wingdings" pitchFamily="2" charset="2"/>
              <a:buChar char="Ø"/>
            </a:pPr>
            <a:r>
              <a:rPr lang="en-US" sz="2000" dirty="0">
                <a:solidFill>
                  <a:schemeClr val="accent1">
                    <a:lumMod val="75000"/>
                  </a:schemeClr>
                </a:solidFill>
                <a:latin typeface="Century Gothic" panose="020B0502020202020204" pitchFamily="34" charset="0"/>
              </a:rPr>
              <a:t>Stormwater and Sanitary Management Plan</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2022 Departmental Budget Presentation</a:t>
            </a:r>
          </a:p>
        </p:txBody>
      </p:sp>
      <p:pic>
        <p:nvPicPr>
          <p:cNvPr id="10" name="Picture 9">
            <a:extLst>
              <a:ext uri="{FF2B5EF4-FFF2-40B4-BE49-F238E27FC236}">
                <a16:creationId xmlns:a16="http://schemas.microsoft.com/office/drawing/2014/main" id="{CE70F690-4C33-824B-B598-80C839C64107}"/>
              </a:ext>
            </a:extLst>
          </p:cNvPr>
          <p:cNvPicPr>
            <a:picLocks noChangeAspect="1"/>
          </p:cNvPicPr>
          <p:nvPr/>
        </p:nvPicPr>
        <p:blipFill>
          <a:blip r:embed="rId3"/>
          <a:stretch>
            <a:fillRect/>
          </a:stretch>
        </p:blipFill>
        <p:spPr>
          <a:xfrm>
            <a:off x="280087" y="5869366"/>
            <a:ext cx="2682240" cy="731520"/>
          </a:xfrm>
          <a:prstGeom prst="rect">
            <a:avLst/>
          </a:prstGeom>
        </p:spPr>
      </p:pic>
    </p:spTree>
    <p:extLst>
      <p:ext uri="{BB962C8B-B14F-4D97-AF65-F5344CB8AC3E}">
        <p14:creationId xmlns:p14="http://schemas.microsoft.com/office/powerpoint/2010/main" val="327094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EA5BA0-8EF5-C64C-83F2-F7F3B8FEEB24}"/>
              </a:ext>
            </a:extLst>
          </p:cNvPr>
          <p:cNvPicPr>
            <a:picLocks noChangeAspect="1"/>
          </p:cNvPicPr>
          <p:nvPr/>
        </p:nvPicPr>
        <p:blipFill>
          <a:blip r:embed="rId3"/>
          <a:stretch>
            <a:fillRect/>
          </a:stretch>
        </p:blipFill>
        <p:spPr>
          <a:xfrm>
            <a:off x="-216177" y="-281134"/>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84259" y="-893188"/>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 Cont.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84259" y="2211961"/>
            <a:ext cx="8169432" cy="2028423"/>
          </a:xfrm>
        </p:spPr>
        <p:txBody>
          <a:bodyPr numCol="2">
            <a:noAutofit/>
          </a:bodyPr>
          <a:lstStyle/>
          <a:p>
            <a:pPr marL="914400" lvl="1" indent="-457200" algn="l">
              <a:lnSpc>
                <a:spcPct val="150000"/>
              </a:lnSpc>
              <a:spcBef>
                <a:spcPts val="0"/>
              </a:spcBef>
              <a:buFont typeface="Wingdings" pitchFamily="2" charset="2"/>
              <a:buChar char="q"/>
            </a:pPr>
            <a:r>
              <a:rPr lang="en-US" sz="1800" dirty="0">
                <a:solidFill>
                  <a:schemeClr val="accent1">
                    <a:lumMod val="75000"/>
                  </a:schemeClr>
                </a:solidFill>
                <a:latin typeface="Century Gothic" panose="020B0502020202020204" pitchFamily="34" charset="0"/>
              </a:rPr>
              <a:t>Ida Repairs </a:t>
            </a:r>
          </a:p>
          <a:p>
            <a:pPr marL="1371600" lvl="2" indent="-457200" algn="l">
              <a:lnSpc>
                <a:spcPct val="100000"/>
              </a:lnSpc>
              <a:spcBef>
                <a:spcPts val="0"/>
              </a:spcBef>
              <a:buFont typeface="Wingdings" pitchFamily="2" charset="2"/>
              <a:buChar char="§"/>
            </a:pPr>
            <a:r>
              <a:rPr lang="en-US" dirty="0">
                <a:solidFill>
                  <a:schemeClr val="accent1">
                    <a:lumMod val="75000"/>
                  </a:schemeClr>
                </a:solidFill>
                <a:latin typeface="Century Gothic" panose="020B0502020202020204" pitchFamily="34" charset="0"/>
              </a:rPr>
              <a:t>Sherman Place</a:t>
            </a:r>
          </a:p>
          <a:p>
            <a:pPr marL="1371600" lvl="2" indent="-457200" algn="l">
              <a:lnSpc>
                <a:spcPct val="100000"/>
              </a:lnSpc>
              <a:spcBef>
                <a:spcPts val="0"/>
              </a:spcBef>
              <a:buFont typeface="Wingdings" pitchFamily="2" charset="2"/>
              <a:buChar char="§"/>
            </a:pPr>
            <a:r>
              <a:rPr lang="en-US" dirty="0">
                <a:solidFill>
                  <a:schemeClr val="accent1">
                    <a:lumMod val="75000"/>
                  </a:schemeClr>
                </a:solidFill>
                <a:latin typeface="Century Gothic" panose="020B0502020202020204" pitchFamily="34" charset="0"/>
              </a:rPr>
              <a:t>Redmond Road</a:t>
            </a:r>
          </a:p>
          <a:p>
            <a:pPr marL="1371600" lvl="2" indent="-457200" algn="l">
              <a:lnSpc>
                <a:spcPct val="100000"/>
              </a:lnSpc>
              <a:spcBef>
                <a:spcPts val="0"/>
              </a:spcBef>
              <a:buFont typeface="Wingdings" pitchFamily="2" charset="2"/>
              <a:buChar char="§"/>
            </a:pPr>
            <a:r>
              <a:rPr lang="en-US" dirty="0">
                <a:solidFill>
                  <a:schemeClr val="accent1">
                    <a:lumMod val="75000"/>
                  </a:schemeClr>
                </a:solidFill>
                <a:latin typeface="Century Gothic" panose="020B0502020202020204" pitchFamily="34" charset="0"/>
              </a:rPr>
              <a:t>Hard Drive N/S</a:t>
            </a:r>
          </a:p>
          <a:p>
            <a:pPr marL="1371600" lvl="2" indent="-457200" algn="l">
              <a:lnSpc>
                <a:spcPct val="100000"/>
              </a:lnSpc>
              <a:spcBef>
                <a:spcPts val="0"/>
              </a:spcBef>
            </a:pPr>
            <a:endParaRPr lang="en-US" dirty="0">
              <a:solidFill>
                <a:schemeClr val="accent1">
                  <a:lumMod val="75000"/>
                </a:schemeClr>
              </a:solidFill>
              <a:latin typeface="Century Gothic" panose="020B0502020202020204" pitchFamily="34" charset="0"/>
            </a:endParaRPr>
          </a:p>
          <a:p>
            <a:pPr marL="1371600" lvl="2" indent="-457200" algn="l">
              <a:lnSpc>
                <a:spcPct val="100000"/>
              </a:lnSpc>
              <a:spcBef>
                <a:spcPts val="0"/>
              </a:spcBef>
              <a:buFont typeface="Wingdings" pitchFamily="2" charset="2"/>
              <a:buChar char="§"/>
            </a:pPr>
            <a:endParaRPr lang="en-US" dirty="0">
              <a:solidFill>
                <a:schemeClr val="accent1">
                  <a:lumMod val="75000"/>
                </a:schemeClr>
              </a:solidFill>
              <a:latin typeface="Century Gothic" panose="020B0502020202020204" pitchFamily="34" charset="0"/>
            </a:endParaRPr>
          </a:p>
          <a:p>
            <a:pPr marL="1371600" lvl="2" indent="-457200" algn="l">
              <a:lnSpc>
                <a:spcPct val="100000"/>
              </a:lnSpc>
              <a:spcBef>
                <a:spcPts val="0"/>
              </a:spcBef>
              <a:buFont typeface="Wingdings" pitchFamily="2" charset="2"/>
              <a:buChar char="§"/>
            </a:pPr>
            <a:endParaRPr lang="en-US" dirty="0">
              <a:solidFill>
                <a:schemeClr val="accent1">
                  <a:lumMod val="75000"/>
                </a:schemeClr>
              </a:solidFill>
              <a:latin typeface="Century Gothic" panose="020B0502020202020204" pitchFamily="34" charset="0"/>
            </a:endParaRPr>
          </a:p>
          <a:p>
            <a:pPr marL="1371600" lvl="2" indent="-457200" algn="l">
              <a:lnSpc>
                <a:spcPct val="100000"/>
              </a:lnSpc>
              <a:spcBef>
                <a:spcPts val="0"/>
              </a:spcBef>
              <a:buFont typeface="Wingdings" pitchFamily="2" charset="2"/>
              <a:buChar char="§"/>
            </a:pPr>
            <a:r>
              <a:rPr lang="en-US" dirty="0">
                <a:solidFill>
                  <a:schemeClr val="accent1">
                    <a:lumMod val="75000"/>
                  </a:schemeClr>
                </a:solidFill>
                <a:latin typeface="Century Gothic" panose="020B0502020202020204" pitchFamily="34" charset="0"/>
              </a:rPr>
              <a:t>Mayhew Court</a:t>
            </a:r>
          </a:p>
          <a:p>
            <a:pPr marL="1371600" lvl="2" indent="-457200" algn="l">
              <a:lnSpc>
                <a:spcPct val="100000"/>
              </a:lnSpc>
              <a:spcBef>
                <a:spcPts val="0"/>
              </a:spcBef>
              <a:buFont typeface="Wingdings" pitchFamily="2" charset="2"/>
              <a:buChar char="§"/>
            </a:pPr>
            <a:r>
              <a:rPr lang="en-US" dirty="0">
                <a:solidFill>
                  <a:schemeClr val="accent1">
                    <a:lumMod val="75000"/>
                  </a:schemeClr>
                </a:solidFill>
                <a:latin typeface="Century Gothic" panose="020B0502020202020204" pitchFamily="34" charset="0"/>
              </a:rPr>
              <a:t>Longview Road</a:t>
            </a:r>
          </a:p>
          <a:p>
            <a:pPr marL="1371600" lvl="2" indent="-457200" algn="l">
              <a:lnSpc>
                <a:spcPct val="100000"/>
              </a:lnSpc>
              <a:spcBef>
                <a:spcPts val="0"/>
              </a:spcBef>
              <a:buFont typeface="Wingdings" pitchFamily="2" charset="2"/>
              <a:buChar char="§"/>
            </a:pPr>
            <a:r>
              <a:rPr lang="en-US" dirty="0">
                <a:solidFill>
                  <a:schemeClr val="accent1">
                    <a:lumMod val="75000"/>
                  </a:schemeClr>
                </a:solidFill>
                <a:latin typeface="Century Gothic" panose="020B0502020202020204" pitchFamily="34" charset="0"/>
              </a:rPr>
              <a:t>Laurel Place </a:t>
            </a:r>
          </a:p>
          <a:p>
            <a:pPr marL="1371600" lvl="2" indent="-457200" algn="l">
              <a:lnSpc>
                <a:spcPct val="100000"/>
              </a:lnSpc>
              <a:spcBef>
                <a:spcPts val="0"/>
              </a:spcBef>
            </a:pPr>
            <a:endParaRPr lang="en-US" dirty="0">
              <a:solidFill>
                <a:schemeClr val="accent1">
                  <a:lumMod val="75000"/>
                </a:schemeClr>
              </a:solidFill>
              <a:latin typeface="Century Gothic" panose="020B0502020202020204" pitchFamily="34" charset="0"/>
            </a:endParaRPr>
          </a:p>
          <a:p>
            <a:pPr marL="1371600" lvl="2" indent="-457200" algn="l">
              <a:lnSpc>
                <a:spcPct val="150000"/>
              </a:lnSpc>
              <a:spcBef>
                <a:spcPts val="0"/>
              </a:spcBef>
              <a:buFont typeface="Wingdings" pitchFamily="2" charset="2"/>
              <a:buChar char="§"/>
            </a:pPr>
            <a:endParaRPr lang="en-US" sz="1600" dirty="0">
              <a:solidFill>
                <a:schemeClr val="accent1">
                  <a:lumMod val="75000"/>
                </a:schemeClr>
              </a:solidFill>
              <a:latin typeface="Century Gothic" panose="020B0502020202020204" pitchFamily="34" charset="0"/>
            </a:endParaRPr>
          </a:p>
          <a:p>
            <a:pPr marL="457200" indent="-457200" algn="l">
              <a:lnSpc>
                <a:spcPct val="150000"/>
              </a:lnSpc>
              <a:spcBef>
                <a:spcPts val="0"/>
              </a:spcBef>
              <a:buFont typeface="Wingdings" pitchFamily="2" charset="2"/>
              <a:buChar char="§"/>
            </a:pPr>
            <a:endParaRPr lang="en-US" sz="22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199133"/>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2022 Departmental Budget Presentation</a:t>
            </a:r>
          </a:p>
        </p:txBody>
      </p:sp>
      <p:pic>
        <p:nvPicPr>
          <p:cNvPr id="10" name="Picture 9">
            <a:extLst>
              <a:ext uri="{FF2B5EF4-FFF2-40B4-BE49-F238E27FC236}">
                <a16:creationId xmlns:a16="http://schemas.microsoft.com/office/drawing/2014/main" id="{CE70F690-4C33-824B-B598-80C839C64107}"/>
              </a:ext>
            </a:extLst>
          </p:cNvPr>
          <p:cNvPicPr>
            <a:picLocks noChangeAspect="1"/>
          </p:cNvPicPr>
          <p:nvPr/>
        </p:nvPicPr>
        <p:blipFill>
          <a:blip r:embed="rId4"/>
          <a:stretch>
            <a:fillRect/>
          </a:stretch>
        </p:blipFill>
        <p:spPr>
          <a:xfrm>
            <a:off x="384259" y="5946145"/>
            <a:ext cx="2312642" cy="630721"/>
          </a:xfrm>
          <a:prstGeom prst="rect">
            <a:avLst/>
          </a:prstGeom>
        </p:spPr>
      </p:pic>
      <p:sp>
        <p:nvSpPr>
          <p:cNvPr id="4" name="TextBox 3">
            <a:extLst>
              <a:ext uri="{FF2B5EF4-FFF2-40B4-BE49-F238E27FC236}">
                <a16:creationId xmlns:a16="http://schemas.microsoft.com/office/drawing/2014/main" id="{9D543D65-B6C5-7B46-A356-9649604F2C42}"/>
              </a:ext>
            </a:extLst>
          </p:cNvPr>
          <p:cNvSpPr txBox="1"/>
          <p:nvPr/>
        </p:nvSpPr>
        <p:spPr>
          <a:xfrm>
            <a:off x="488431" y="3972811"/>
            <a:ext cx="8169431" cy="1477328"/>
          </a:xfrm>
          <a:prstGeom prst="rect">
            <a:avLst/>
          </a:prstGeom>
          <a:noFill/>
        </p:spPr>
        <p:txBody>
          <a:bodyPr wrap="square" numCol="2" rtlCol="0">
            <a:spAutoFit/>
          </a:bodyPr>
          <a:lstStyle/>
          <a:p>
            <a:pPr marL="1200150" lvl="2" indent="-285750">
              <a:buFont typeface="Wingdings" pitchFamily="2" charset="2"/>
              <a:buChar char="§"/>
            </a:pPr>
            <a:r>
              <a:rPr lang="en-US" dirty="0">
                <a:solidFill>
                  <a:schemeClr val="accent1">
                    <a:lumMod val="75000"/>
                  </a:schemeClr>
                </a:solidFill>
                <a:latin typeface="Century Gothic" panose="020B0502020202020204" pitchFamily="34" charset="0"/>
              </a:rPr>
              <a:t>Harding Drive</a:t>
            </a:r>
          </a:p>
          <a:p>
            <a:pPr marL="1200150" lvl="2" indent="-285750">
              <a:buFont typeface="Wingdings" pitchFamily="2" charset="2"/>
              <a:buChar char="§"/>
            </a:pPr>
            <a:r>
              <a:rPr lang="en-US" dirty="0">
                <a:solidFill>
                  <a:schemeClr val="accent1">
                    <a:lumMod val="75000"/>
                  </a:schemeClr>
                </a:solidFill>
                <a:latin typeface="Century Gothic" panose="020B0502020202020204" pitchFamily="34" charset="0"/>
              </a:rPr>
              <a:t>Stone Hill Road</a:t>
            </a:r>
          </a:p>
          <a:p>
            <a:pPr marL="1200150" lvl="2" indent="-285750">
              <a:buFont typeface="Wingdings" pitchFamily="2" charset="2"/>
              <a:buChar char="§"/>
            </a:pPr>
            <a:endParaRPr lang="en-US" dirty="0">
              <a:solidFill>
                <a:schemeClr val="accent1">
                  <a:lumMod val="75000"/>
                </a:schemeClr>
              </a:solidFill>
              <a:latin typeface="Century Gothic" panose="020B0502020202020204" pitchFamily="34" charset="0"/>
            </a:endParaRPr>
          </a:p>
          <a:p>
            <a:pPr marL="1200150" lvl="2" indent="-285750">
              <a:buFont typeface="Wingdings" pitchFamily="2" charset="2"/>
              <a:buChar char="§"/>
            </a:pPr>
            <a:endParaRPr lang="en-US" dirty="0">
              <a:solidFill>
                <a:schemeClr val="accent1">
                  <a:lumMod val="75000"/>
                </a:schemeClr>
              </a:solidFill>
              <a:latin typeface="Century Gothic" panose="020B0502020202020204" pitchFamily="34" charset="0"/>
            </a:endParaRPr>
          </a:p>
          <a:p>
            <a:pPr marL="1200150" lvl="2" indent="-285750">
              <a:buFont typeface="Wingdings" pitchFamily="2" charset="2"/>
              <a:buChar char="§"/>
            </a:pPr>
            <a:endParaRPr lang="en-US" dirty="0">
              <a:solidFill>
                <a:schemeClr val="accent1">
                  <a:lumMod val="75000"/>
                </a:schemeClr>
              </a:solidFill>
              <a:latin typeface="Century Gothic" panose="020B0502020202020204" pitchFamily="34" charset="0"/>
            </a:endParaRPr>
          </a:p>
          <a:p>
            <a:pPr marL="1200150" lvl="2" indent="-285750">
              <a:buFont typeface="Wingdings" pitchFamily="2" charset="2"/>
              <a:buChar char="§"/>
            </a:pPr>
            <a:r>
              <a:rPr lang="en-US" dirty="0" err="1">
                <a:solidFill>
                  <a:schemeClr val="accent1">
                    <a:lumMod val="75000"/>
                  </a:schemeClr>
                </a:solidFill>
                <a:latin typeface="Century Gothic" panose="020B0502020202020204" pitchFamily="34" charset="0"/>
              </a:rPr>
              <a:t>Connett</a:t>
            </a:r>
            <a:r>
              <a:rPr lang="en-US" dirty="0">
                <a:solidFill>
                  <a:schemeClr val="accent1">
                    <a:lumMod val="75000"/>
                  </a:schemeClr>
                </a:solidFill>
                <a:latin typeface="Century Gothic" panose="020B0502020202020204" pitchFamily="34" charset="0"/>
              </a:rPr>
              <a:t> Place</a:t>
            </a:r>
          </a:p>
        </p:txBody>
      </p:sp>
      <p:sp>
        <p:nvSpPr>
          <p:cNvPr id="6" name="TextBox 5">
            <a:extLst>
              <a:ext uri="{FF2B5EF4-FFF2-40B4-BE49-F238E27FC236}">
                <a16:creationId xmlns:a16="http://schemas.microsoft.com/office/drawing/2014/main" id="{C361C516-47AA-3A45-8A0F-1D9D089F403B}"/>
              </a:ext>
            </a:extLst>
          </p:cNvPr>
          <p:cNvSpPr txBox="1"/>
          <p:nvPr/>
        </p:nvSpPr>
        <p:spPr>
          <a:xfrm>
            <a:off x="945746" y="3594053"/>
            <a:ext cx="4358886" cy="646331"/>
          </a:xfrm>
          <a:prstGeom prst="rect">
            <a:avLst/>
          </a:prstGeom>
          <a:noFill/>
        </p:spPr>
        <p:txBody>
          <a:bodyPr wrap="none" rtlCol="0">
            <a:spAutoFit/>
          </a:bodyPr>
          <a:lstStyle/>
          <a:p>
            <a:pPr marL="285750" indent="-285750">
              <a:buFont typeface="Wingdings" pitchFamily="2" charset="2"/>
              <a:buChar char="q"/>
            </a:pPr>
            <a:r>
              <a:rPr lang="en-US" dirty="0">
                <a:solidFill>
                  <a:schemeClr val="accent1">
                    <a:lumMod val="75000"/>
                  </a:schemeClr>
                </a:solidFill>
                <a:latin typeface="Century Gothic" panose="020B0502020202020204" pitchFamily="34" charset="0"/>
              </a:rPr>
              <a:t>County Cooperative Mill and Pave</a:t>
            </a:r>
          </a:p>
          <a:p>
            <a:pPr marL="285750" indent="-285750">
              <a:buFont typeface="Wingdings" pitchFamily="2" charset="2"/>
              <a:buChar char="q"/>
            </a:pPr>
            <a:endParaRPr lang="en-US" dirty="0"/>
          </a:p>
        </p:txBody>
      </p:sp>
      <p:sp>
        <p:nvSpPr>
          <p:cNvPr id="7" name="TextBox 6">
            <a:extLst>
              <a:ext uri="{FF2B5EF4-FFF2-40B4-BE49-F238E27FC236}">
                <a16:creationId xmlns:a16="http://schemas.microsoft.com/office/drawing/2014/main" id="{24243327-3A15-EA41-A5C1-6FE2408941DA}"/>
              </a:ext>
            </a:extLst>
          </p:cNvPr>
          <p:cNvSpPr txBox="1"/>
          <p:nvPr/>
        </p:nvSpPr>
        <p:spPr>
          <a:xfrm>
            <a:off x="945746" y="1757584"/>
            <a:ext cx="4695516" cy="461665"/>
          </a:xfrm>
          <a:prstGeom prst="rect">
            <a:avLst/>
          </a:prstGeom>
          <a:noFill/>
        </p:spPr>
        <p:txBody>
          <a:bodyPr wrap="none" rtlCol="0">
            <a:spAutoFit/>
          </a:bodyPr>
          <a:lstStyle/>
          <a:p>
            <a:r>
              <a:rPr lang="en-US" sz="2400" b="1" dirty="0">
                <a:solidFill>
                  <a:schemeClr val="accent1">
                    <a:lumMod val="75000"/>
                  </a:schemeClr>
                </a:solidFill>
                <a:latin typeface="Century Gothic" panose="020B0502020202020204" pitchFamily="34" charset="0"/>
              </a:rPr>
              <a:t>2022 Streets and Roads Detail*</a:t>
            </a:r>
          </a:p>
        </p:txBody>
      </p:sp>
      <p:sp>
        <p:nvSpPr>
          <p:cNvPr id="11" name="TextBox 10">
            <a:extLst>
              <a:ext uri="{FF2B5EF4-FFF2-40B4-BE49-F238E27FC236}">
                <a16:creationId xmlns:a16="http://schemas.microsoft.com/office/drawing/2014/main" id="{6D8C6A74-86A7-094A-ACB7-F5C0C8D3B423}"/>
              </a:ext>
            </a:extLst>
          </p:cNvPr>
          <p:cNvSpPr txBox="1"/>
          <p:nvPr/>
        </p:nvSpPr>
        <p:spPr>
          <a:xfrm>
            <a:off x="945746" y="4684917"/>
            <a:ext cx="8731878" cy="646331"/>
          </a:xfrm>
          <a:prstGeom prst="rect">
            <a:avLst/>
          </a:prstGeom>
          <a:noFill/>
        </p:spPr>
        <p:txBody>
          <a:bodyPr wrap="none" rtlCol="0">
            <a:spAutoFit/>
          </a:bodyPr>
          <a:lstStyle/>
          <a:p>
            <a:pPr marL="285750" indent="-285750">
              <a:buFont typeface="Wingdings" pitchFamily="2" charset="2"/>
              <a:buChar char="q"/>
            </a:pPr>
            <a:r>
              <a:rPr lang="en-US" dirty="0">
                <a:solidFill>
                  <a:schemeClr val="accent1">
                    <a:lumMod val="75000"/>
                  </a:schemeClr>
                </a:solidFill>
                <a:latin typeface="Century Gothic" panose="020B0502020202020204" pitchFamily="34" charset="0"/>
              </a:rPr>
              <a:t>NJDOT Local Aid Grant Project – Mill, pave, reconstruction, ADA upgrades</a:t>
            </a:r>
          </a:p>
          <a:p>
            <a:pPr marL="285750" indent="-285750">
              <a:buFont typeface="Wingdings" pitchFamily="2" charset="2"/>
              <a:buChar char="q"/>
            </a:pPr>
            <a:endParaRPr lang="en-US" dirty="0"/>
          </a:p>
        </p:txBody>
      </p:sp>
      <p:sp>
        <p:nvSpPr>
          <p:cNvPr id="12" name="TextBox 11">
            <a:extLst>
              <a:ext uri="{FF2B5EF4-FFF2-40B4-BE49-F238E27FC236}">
                <a16:creationId xmlns:a16="http://schemas.microsoft.com/office/drawing/2014/main" id="{70C1F3AE-E632-2246-859E-EA8A504B2AF9}"/>
              </a:ext>
            </a:extLst>
          </p:cNvPr>
          <p:cNvSpPr txBox="1"/>
          <p:nvPr/>
        </p:nvSpPr>
        <p:spPr>
          <a:xfrm>
            <a:off x="1395918" y="5030538"/>
            <a:ext cx="6264826" cy="646331"/>
          </a:xfrm>
          <a:prstGeom prst="rect">
            <a:avLst/>
          </a:prstGeom>
          <a:noFill/>
        </p:spPr>
        <p:txBody>
          <a:bodyPr wrap="square" numCol="2" rtlCol="0">
            <a:spAutoFit/>
          </a:bodyPr>
          <a:lstStyle/>
          <a:p>
            <a:pPr marL="285750" indent="-285750">
              <a:buFont typeface="Wingdings" pitchFamily="2" charset="2"/>
              <a:buChar char="§"/>
            </a:pPr>
            <a:r>
              <a:rPr lang="en-US" dirty="0">
                <a:solidFill>
                  <a:schemeClr val="accent1">
                    <a:lumMod val="75000"/>
                  </a:schemeClr>
                </a:solidFill>
                <a:latin typeface="Century Gothic" panose="020B0502020202020204" pitchFamily="34" charset="0"/>
              </a:rPr>
              <a:t>West Montrose Avenue</a:t>
            </a:r>
          </a:p>
          <a:p>
            <a:pPr marL="285750" indent="-285750">
              <a:spcAft>
                <a:spcPts val="600"/>
              </a:spcAft>
              <a:buFont typeface="Wingdings" pitchFamily="2" charset="2"/>
              <a:buChar char="§"/>
            </a:pPr>
            <a:r>
              <a:rPr lang="en-US" dirty="0">
                <a:solidFill>
                  <a:schemeClr val="accent1">
                    <a:lumMod val="75000"/>
                  </a:schemeClr>
                </a:solidFill>
                <a:latin typeface="Century Gothic" panose="020B0502020202020204" pitchFamily="34" charset="0"/>
              </a:rPr>
              <a:t>West End Road</a:t>
            </a:r>
          </a:p>
          <a:p>
            <a:pPr marL="285750" indent="-285750">
              <a:buFont typeface="Wingdings" pitchFamily="2" charset="2"/>
              <a:buChar char="§"/>
            </a:pPr>
            <a:endParaRPr lang="en-US" dirty="0"/>
          </a:p>
        </p:txBody>
      </p:sp>
      <p:sp>
        <p:nvSpPr>
          <p:cNvPr id="8" name="TextBox 7">
            <a:extLst>
              <a:ext uri="{FF2B5EF4-FFF2-40B4-BE49-F238E27FC236}">
                <a16:creationId xmlns:a16="http://schemas.microsoft.com/office/drawing/2014/main" id="{250FF433-1A49-874D-BFA7-E5923B81A287}"/>
              </a:ext>
            </a:extLst>
          </p:cNvPr>
          <p:cNvSpPr txBox="1"/>
          <p:nvPr/>
        </p:nvSpPr>
        <p:spPr>
          <a:xfrm>
            <a:off x="488431" y="5638368"/>
            <a:ext cx="10253275" cy="307777"/>
          </a:xfrm>
          <a:prstGeom prst="rect">
            <a:avLst/>
          </a:prstGeom>
          <a:noFill/>
        </p:spPr>
        <p:txBody>
          <a:bodyPr wrap="square" rtlCol="0">
            <a:spAutoFit/>
          </a:bodyPr>
          <a:lstStyle/>
          <a:p>
            <a:pPr lvl="1"/>
            <a:r>
              <a:rPr lang="en-US" sz="1400" b="1" dirty="0">
                <a:solidFill>
                  <a:schemeClr val="accent1">
                    <a:lumMod val="75000"/>
                  </a:schemeClr>
                </a:solidFill>
                <a:latin typeface="Century Gothic" panose="020B0502020202020204" pitchFamily="34" charset="0"/>
              </a:rPr>
              <a:t>* 2022 plan includes 2.5 times more street and roads than typical due to Tropical Storm IDA </a:t>
            </a:r>
          </a:p>
        </p:txBody>
      </p:sp>
    </p:spTree>
    <p:extLst>
      <p:ext uri="{BB962C8B-B14F-4D97-AF65-F5344CB8AC3E}">
        <p14:creationId xmlns:p14="http://schemas.microsoft.com/office/powerpoint/2010/main" val="173889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8230"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Goals &amp;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6552" y="1978000"/>
            <a:ext cx="10878595" cy="3561666"/>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Generated $1.3MM in fee revenue</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Hired 1 full-time and 1 part-clerk typist</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Minimized cost of inspections on development projects by utilizing and managing a roster of part-time inspectors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Migrated all but 2 permit application forms online (</a:t>
            </a:r>
            <a:r>
              <a:rPr lang="en-US" sz="2200" dirty="0" err="1">
                <a:solidFill>
                  <a:schemeClr val="accent1">
                    <a:lumMod val="75000"/>
                  </a:schemeClr>
                </a:solidFill>
                <a:latin typeface="Century Gothic" panose="020B0502020202020204" pitchFamily="34" charset="0"/>
              </a:rPr>
              <a:t>GovPilot</a:t>
            </a:r>
            <a:r>
              <a:rPr lang="en-US" sz="2200" dirty="0">
                <a:solidFill>
                  <a:schemeClr val="accent1">
                    <a:lumMod val="75000"/>
                  </a:schemeClr>
                </a:solidFill>
                <a:latin typeface="Century Gothic" panose="020B0502020202020204" pitchFamily="34" charset="0"/>
              </a:rPr>
              <a:t> Modules) – Final 2 moved online in January 2022</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Introduced Vacant Property Module – added 10 properties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Continued to provide high-level customer service </a:t>
            </a:r>
          </a:p>
          <a:p>
            <a:pPr algn="l"/>
            <a:endParaRPr lang="en-US" sz="3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3F3FA1C4-0765-C84D-875F-34A97D87F526}"/>
              </a:ext>
            </a:extLst>
          </p:cNvPr>
          <p:cNvPicPr>
            <a:picLocks noChangeAspect="1"/>
          </p:cNvPicPr>
          <p:nvPr/>
        </p:nvPicPr>
        <p:blipFill>
          <a:blip r:embed="rId2"/>
          <a:stretch>
            <a:fillRect/>
          </a:stretch>
        </p:blipFill>
        <p:spPr>
          <a:xfrm>
            <a:off x="466553" y="5704448"/>
            <a:ext cx="2650273" cy="722802"/>
          </a:xfrm>
          <a:prstGeom prst="rect">
            <a:avLst/>
          </a:prstGeom>
        </p:spPr>
      </p:pic>
      <p:pic>
        <p:nvPicPr>
          <p:cNvPr id="7" name="Picture 6">
            <a:extLst>
              <a:ext uri="{FF2B5EF4-FFF2-40B4-BE49-F238E27FC236}">
                <a16:creationId xmlns:a16="http://schemas.microsoft.com/office/drawing/2014/main" id="{57CB4A09-B5BC-294E-8350-17C7A8063AE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7469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EA5BA0-8EF5-C64C-83F2-F7F3B8FEEB2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407408" y="-860973"/>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Capital Requests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07408" y="1526627"/>
            <a:ext cx="9646508" cy="4093522"/>
          </a:xfrm>
        </p:spPr>
        <p:txBody>
          <a:bodyPr>
            <a:noAutofit/>
          </a:bodyPr>
          <a:lstStyle/>
          <a:p>
            <a:pPr marL="457200" indent="-457200" algn="l">
              <a:lnSpc>
                <a:spcPct val="150000"/>
              </a:lnSpc>
              <a:spcBef>
                <a:spcPts val="0"/>
              </a:spcBef>
              <a:buFont typeface="Wingdings" pitchFamily="2" charset="2"/>
              <a:buChar char="Ø"/>
            </a:pPr>
            <a:r>
              <a:rPr lang="en-US" sz="1800" dirty="0">
                <a:solidFill>
                  <a:schemeClr val="accent1">
                    <a:lumMod val="75000"/>
                  </a:schemeClr>
                </a:solidFill>
                <a:latin typeface="Century Gothic" panose="020B0502020202020204" pitchFamily="34" charset="0"/>
              </a:rPr>
              <a:t>25% FEMA Allocation - $1,500,000</a:t>
            </a:r>
          </a:p>
          <a:p>
            <a:pPr marL="457200" indent="-457200" algn="l">
              <a:lnSpc>
                <a:spcPct val="150000"/>
              </a:lnSpc>
              <a:spcBef>
                <a:spcPts val="0"/>
              </a:spcBef>
              <a:buFont typeface="Wingdings" pitchFamily="2" charset="2"/>
              <a:buChar char="Ø"/>
            </a:pPr>
            <a:r>
              <a:rPr lang="en-US" sz="1800" dirty="0">
                <a:solidFill>
                  <a:schemeClr val="accent1">
                    <a:lumMod val="75000"/>
                  </a:schemeClr>
                </a:solidFill>
                <a:latin typeface="Century Gothic" panose="020B0502020202020204" pitchFamily="34" charset="0"/>
              </a:rPr>
              <a:t>Ida Repairs (non-street repairs) - $81,000</a:t>
            </a:r>
          </a:p>
          <a:p>
            <a:pPr marL="914400" lvl="1" indent="-457200" algn="l">
              <a:lnSpc>
                <a:spcPct val="100000"/>
              </a:lnSpc>
              <a:spcBef>
                <a:spcPts val="0"/>
              </a:spcBef>
              <a:buFont typeface="Wingdings" pitchFamily="2" charset="2"/>
              <a:buChar char="Ø"/>
            </a:pPr>
            <a:r>
              <a:rPr lang="en-US" sz="1800" dirty="0">
                <a:solidFill>
                  <a:schemeClr val="accent1">
                    <a:lumMod val="75000"/>
                  </a:schemeClr>
                </a:solidFill>
                <a:latin typeface="Century Gothic" panose="020B0502020202020204" pitchFamily="34" charset="0"/>
              </a:rPr>
              <a:t>Grove Park Storm Drain - $60,000</a:t>
            </a:r>
          </a:p>
          <a:p>
            <a:pPr marL="914400" lvl="1" indent="-457200" algn="l">
              <a:lnSpc>
                <a:spcPct val="100000"/>
              </a:lnSpc>
              <a:spcBef>
                <a:spcPts val="0"/>
              </a:spcBef>
              <a:buFont typeface="Wingdings" pitchFamily="2" charset="2"/>
              <a:buChar char="Ø"/>
            </a:pPr>
            <a:r>
              <a:rPr lang="en-US" sz="1800" dirty="0" err="1">
                <a:solidFill>
                  <a:schemeClr val="accent1">
                    <a:lumMod val="75000"/>
                  </a:schemeClr>
                </a:solidFill>
                <a:latin typeface="Century Gothic" panose="020B0502020202020204" pitchFamily="34" charset="0"/>
              </a:rPr>
              <a:t>Tilou</a:t>
            </a:r>
            <a:r>
              <a:rPr lang="en-US" sz="1800" dirty="0">
                <a:solidFill>
                  <a:schemeClr val="accent1">
                    <a:lumMod val="75000"/>
                  </a:schemeClr>
                </a:solidFill>
                <a:latin typeface="Century Gothic" panose="020B0502020202020204" pitchFamily="34" charset="0"/>
              </a:rPr>
              <a:t> Road Section - $21,000</a:t>
            </a:r>
          </a:p>
          <a:p>
            <a:pPr marL="457200" indent="-457200" algn="l">
              <a:lnSpc>
                <a:spcPct val="150000"/>
              </a:lnSpc>
              <a:spcBef>
                <a:spcPts val="0"/>
              </a:spcBef>
              <a:buFont typeface="Wingdings" pitchFamily="2" charset="2"/>
              <a:buChar char="Ø"/>
            </a:pPr>
            <a:r>
              <a:rPr lang="en-US" sz="1800" dirty="0">
                <a:solidFill>
                  <a:schemeClr val="accent1">
                    <a:lumMod val="75000"/>
                  </a:schemeClr>
                </a:solidFill>
                <a:latin typeface="Century Gothic" panose="020B0502020202020204" pitchFamily="34" charset="0"/>
              </a:rPr>
              <a:t>NJDOT Local Aid Grant Allocation - $1,060,000</a:t>
            </a:r>
          </a:p>
          <a:p>
            <a:pPr marL="914400" lvl="1" indent="-457200" algn="l">
              <a:lnSpc>
                <a:spcPct val="100000"/>
              </a:lnSpc>
              <a:spcBef>
                <a:spcPts val="0"/>
              </a:spcBef>
              <a:buFont typeface="Wingdings" pitchFamily="2" charset="2"/>
              <a:buChar char="Ø"/>
            </a:pPr>
            <a:r>
              <a:rPr lang="en-US" sz="1800" dirty="0">
                <a:solidFill>
                  <a:schemeClr val="accent1">
                    <a:lumMod val="75000"/>
                  </a:schemeClr>
                </a:solidFill>
                <a:latin typeface="Century Gothic" panose="020B0502020202020204" pitchFamily="34" charset="0"/>
              </a:rPr>
              <a:t>$505,000 West Montrose</a:t>
            </a:r>
          </a:p>
          <a:p>
            <a:pPr marL="914400" lvl="1" indent="-457200" algn="l">
              <a:lnSpc>
                <a:spcPct val="100000"/>
              </a:lnSpc>
              <a:spcBef>
                <a:spcPts val="0"/>
              </a:spcBef>
              <a:buFont typeface="Wingdings" pitchFamily="2" charset="2"/>
              <a:buChar char="Ø"/>
            </a:pPr>
            <a:r>
              <a:rPr lang="en-US" sz="1800" dirty="0">
                <a:solidFill>
                  <a:schemeClr val="accent1">
                    <a:lumMod val="75000"/>
                  </a:schemeClr>
                </a:solidFill>
                <a:latin typeface="Century Gothic" panose="020B0502020202020204" pitchFamily="34" charset="0"/>
              </a:rPr>
              <a:t>555,000 West End</a:t>
            </a:r>
          </a:p>
          <a:p>
            <a:pPr marL="457200" indent="-457200" algn="l">
              <a:lnSpc>
                <a:spcPct val="150000"/>
              </a:lnSpc>
              <a:spcBef>
                <a:spcPts val="0"/>
              </a:spcBef>
              <a:buFont typeface="Wingdings" pitchFamily="2" charset="2"/>
              <a:buChar char="Ø"/>
            </a:pPr>
            <a:r>
              <a:rPr lang="en-US" sz="1800" dirty="0">
                <a:solidFill>
                  <a:schemeClr val="accent1">
                    <a:lumMod val="75000"/>
                  </a:schemeClr>
                </a:solidFill>
                <a:latin typeface="Century Gothic" panose="020B0502020202020204" pitchFamily="34" charset="0"/>
              </a:rPr>
              <a:t>Curb and Sidewalk, Striping - $50,000</a:t>
            </a:r>
          </a:p>
          <a:p>
            <a:pPr marL="457200" indent="-457200" algn="l">
              <a:lnSpc>
                <a:spcPct val="150000"/>
              </a:lnSpc>
              <a:spcBef>
                <a:spcPts val="0"/>
              </a:spcBef>
              <a:buFont typeface="Wingdings" pitchFamily="2" charset="2"/>
              <a:buChar char="Ø"/>
            </a:pPr>
            <a:r>
              <a:rPr lang="en-US" sz="1800" dirty="0">
                <a:solidFill>
                  <a:schemeClr val="accent1">
                    <a:lumMod val="75000"/>
                  </a:schemeClr>
                </a:solidFill>
                <a:latin typeface="Century Gothic" panose="020B0502020202020204" pitchFamily="34" charset="0"/>
              </a:rPr>
              <a:t>Storm Water and Sanitary Infrastructure - $150,000 </a:t>
            </a:r>
          </a:p>
          <a:p>
            <a:pPr marL="457200" indent="-457200" algn="l">
              <a:lnSpc>
                <a:spcPct val="150000"/>
              </a:lnSpc>
              <a:spcBef>
                <a:spcPts val="0"/>
              </a:spcBef>
              <a:buFont typeface="Wingdings" pitchFamily="2" charset="2"/>
              <a:buChar char="Ø"/>
            </a:pPr>
            <a:r>
              <a:rPr lang="en-US" sz="1800" dirty="0">
                <a:solidFill>
                  <a:schemeClr val="accent1">
                    <a:lumMod val="75000"/>
                  </a:schemeClr>
                </a:solidFill>
                <a:latin typeface="Century Gothic" panose="020B0502020202020204" pitchFamily="34" charset="0"/>
              </a:rPr>
              <a:t>Street Scan - $60,000</a:t>
            </a:r>
          </a:p>
          <a:p>
            <a:pPr marL="457200" indent="-457200" algn="l">
              <a:lnSpc>
                <a:spcPct val="150000"/>
              </a:lnSpc>
              <a:spcBef>
                <a:spcPts val="0"/>
              </a:spcBef>
            </a:pPr>
            <a:r>
              <a:rPr lang="en-US" sz="1800" b="1" dirty="0">
                <a:solidFill>
                  <a:schemeClr val="accent1">
                    <a:lumMod val="75000"/>
                  </a:schemeClr>
                </a:solidFill>
                <a:latin typeface="Century Gothic" panose="020B0502020202020204" pitchFamily="34" charset="0"/>
              </a:rPr>
              <a:t>Total Capital Requests: $2,901,000</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2022 Departmental Budget Presentation</a:t>
            </a:r>
          </a:p>
        </p:txBody>
      </p:sp>
      <p:pic>
        <p:nvPicPr>
          <p:cNvPr id="10" name="Picture 9">
            <a:extLst>
              <a:ext uri="{FF2B5EF4-FFF2-40B4-BE49-F238E27FC236}">
                <a16:creationId xmlns:a16="http://schemas.microsoft.com/office/drawing/2014/main" id="{CE70F690-4C33-824B-B598-80C839C64107}"/>
              </a:ext>
            </a:extLst>
          </p:cNvPr>
          <p:cNvPicPr>
            <a:picLocks noChangeAspect="1"/>
          </p:cNvPicPr>
          <p:nvPr/>
        </p:nvPicPr>
        <p:blipFill>
          <a:blip r:embed="rId3"/>
          <a:stretch>
            <a:fillRect/>
          </a:stretch>
        </p:blipFill>
        <p:spPr>
          <a:xfrm>
            <a:off x="280087" y="5869366"/>
            <a:ext cx="2682240" cy="731520"/>
          </a:xfrm>
          <a:prstGeom prst="rect">
            <a:avLst/>
          </a:prstGeom>
        </p:spPr>
      </p:pic>
    </p:spTree>
    <p:extLst>
      <p:ext uri="{BB962C8B-B14F-4D97-AF65-F5344CB8AC3E}">
        <p14:creationId xmlns:p14="http://schemas.microsoft.com/office/powerpoint/2010/main" val="695805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EA5BA0-8EF5-C64C-83F2-F7F3B8FEEB2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0087" y="1714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2022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280087" y="2778155"/>
            <a:ext cx="964650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Moving Engineering Salary and Wage to Operating $100,000  </a:t>
            </a:r>
          </a:p>
          <a:p>
            <a:pPr marL="457200" indent="-457200" algn="l">
              <a:lnSpc>
                <a:spcPct val="150000"/>
              </a:lnSpc>
              <a:spcBef>
                <a:spcPts val="0"/>
              </a:spcBef>
              <a:buFont typeface="Wingdings" pitchFamily="2" charset="2"/>
              <a:buChar char="Ø"/>
            </a:pPr>
            <a:endParaRPr lang="en-US" sz="28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2022 Departmental Budget Presentation</a:t>
            </a:r>
          </a:p>
        </p:txBody>
      </p:sp>
      <p:pic>
        <p:nvPicPr>
          <p:cNvPr id="10" name="Picture 9">
            <a:extLst>
              <a:ext uri="{FF2B5EF4-FFF2-40B4-BE49-F238E27FC236}">
                <a16:creationId xmlns:a16="http://schemas.microsoft.com/office/drawing/2014/main" id="{CE70F690-4C33-824B-B598-80C839C64107}"/>
              </a:ext>
            </a:extLst>
          </p:cNvPr>
          <p:cNvPicPr>
            <a:picLocks noChangeAspect="1"/>
          </p:cNvPicPr>
          <p:nvPr/>
        </p:nvPicPr>
        <p:blipFill>
          <a:blip r:embed="rId3"/>
          <a:stretch>
            <a:fillRect/>
          </a:stretch>
        </p:blipFill>
        <p:spPr>
          <a:xfrm>
            <a:off x="280087" y="5869366"/>
            <a:ext cx="2682240" cy="731520"/>
          </a:xfrm>
          <a:prstGeom prst="rect">
            <a:avLst/>
          </a:prstGeom>
        </p:spPr>
      </p:pic>
    </p:spTree>
    <p:extLst>
      <p:ext uri="{BB962C8B-B14F-4D97-AF65-F5344CB8AC3E}">
        <p14:creationId xmlns:p14="http://schemas.microsoft.com/office/powerpoint/2010/main" val="1920958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EA5BA0-8EF5-C64C-83F2-F7F3B8FEEB2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0087" y="-257114"/>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Top Item(s) in 2022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280087" y="2387600"/>
            <a:ext cx="964650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Consulting Fee</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2022 Departmental Budget Presentation</a:t>
            </a:r>
          </a:p>
        </p:txBody>
      </p:sp>
      <p:pic>
        <p:nvPicPr>
          <p:cNvPr id="10" name="Picture 9">
            <a:extLst>
              <a:ext uri="{FF2B5EF4-FFF2-40B4-BE49-F238E27FC236}">
                <a16:creationId xmlns:a16="http://schemas.microsoft.com/office/drawing/2014/main" id="{CE70F690-4C33-824B-B598-80C839C64107}"/>
              </a:ext>
            </a:extLst>
          </p:cNvPr>
          <p:cNvPicPr>
            <a:picLocks noChangeAspect="1"/>
          </p:cNvPicPr>
          <p:nvPr/>
        </p:nvPicPr>
        <p:blipFill>
          <a:blip r:embed="rId3"/>
          <a:stretch>
            <a:fillRect/>
          </a:stretch>
        </p:blipFill>
        <p:spPr>
          <a:xfrm>
            <a:off x="280087" y="5550389"/>
            <a:ext cx="2682240" cy="731520"/>
          </a:xfrm>
          <a:prstGeom prst="rect">
            <a:avLst/>
          </a:prstGeom>
        </p:spPr>
      </p:pic>
    </p:spTree>
    <p:extLst>
      <p:ext uri="{BB962C8B-B14F-4D97-AF65-F5344CB8AC3E}">
        <p14:creationId xmlns:p14="http://schemas.microsoft.com/office/powerpoint/2010/main" val="18220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EA5BA0-8EF5-C64C-83F2-F7F3B8FEEB2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0087" y="-257114"/>
            <a:ext cx="10976918" cy="2387600"/>
          </a:xfrm>
        </p:spPr>
        <p:txBody>
          <a:bodyPr>
            <a:normAutofit/>
          </a:bodyPr>
          <a:lstStyle/>
          <a:p>
            <a:pPr algn="l"/>
            <a:r>
              <a:rPr lang="en" sz="4400" b="1" dirty="0">
                <a:solidFill>
                  <a:schemeClr val="accent1">
                    <a:lumMod val="75000"/>
                  </a:schemeClr>
                </a:solidFill>
                <a:latin typeface="Century Gothic" panose="020B0502020202020204" pitchFamily="34" charset="0"/>
              </a:rPr>
              <a:t>Staff Changes in 2022</a:t>
            </a:r>
            <a:endParaRPr lang="en-US" sz="4400" b="1" dirty="0">
              <a:solidFill>
                <a:schemeClr val="accent1">
                  <a:lumMod val="75000"/>
                </a:schemeClr>
              </a:solidFill>
              <a:latin typeface="Century Gothic" panose="020B0502020202020204" pitchFamily="34" charset="0"/>
            </a:endParaRP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280087" y="2387600"/>
            <a:ext cx="964650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None</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2022 Departmental Budget Presentation</a:t>
            </a:r>
          </a:p>
        </p:txBody>
      </p:sp>
      <p:pic>
        <p:nvPicPr>
          <p:cNvPr id="10" name="Picture 9">
            <a:extLst>
              <a:ext uri="{FF2B5EF4-FFF2-40B4-BE49-F238E27FC236}">
                <a16:creationId xmlns:a16="http://schemas.microsoft.com/office/drawing/2014/main" id="{CE70F690-4C33-824B-B598-80C839C64107}"/>
              </a:ext>
            </a:extLst>
          </p:cNvPr>
          <p:cNvPicPr>
            <a:picLocks noChangeAspect="1"/>
          </p:cNvPicPr>
          <p:nvPr/>
        </p:nvPicPr>
        <p:blipFill>
          <a:blip r:embed="rId3"/>
          <a:stretch>
            <a:fillRect/>
          </a:stretch>
        </p:blipFill>
        <p:spPr>
          <a:xfrm>
            <a:off x="280087" y="5869366"/>
            <a:ext cx="2682240" cy="731520"/>
          </a:xfrm>
          <a:prstGeom prst="rect">
            <a:avLst/>
          </a:prstGeom>
        </p:spPr>
      </p:pic>
    </p:spTree>
    <p:extLst>
      <p:ext uri="{BB962C8B-B14F-4D97-AF65-F5344CB8AC3E}">
        <p14:creationId xmlns:p14="http://schemas.microsoft.com/office/powerpoint/2010/main" val="1906616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EA5BA0-8EF5-C64C-83F2-F7F3B8FEEB2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0087" y="-257114"/>
            <a:ext cx="10976918" cy="2387600"/>
          </a:xfrm>
        </p:spPr>
        <p:txBody>
          <a:bodyPr>
            <a:normAutofit/>
          </a:bodyPr>
          <a:lstStyle/>
          <a:p>
            <a:pPr algn="l"/>
            <a:r>
              <a:rPr lang="en" sz="4400" b="1" dirty="0">
                <a:solidFill>
                  <a:schemeClr val="accent1">
                    <a:lumMod val="75000"/>
                  </a:schemeClr>
                </a:solidFill>
                <a:latin typeface="Century Gothic" panose="020B0502020202020204" pitchFamily="34" charset="0"/>
              </a:rPr>
              <a:t>Fiscal Goals 2022</a:t>
            </a:r>
            <a:endParaRPr lang="en-US" sz="4400" b="1" dirty="0">
              <a:solidFill>
                <a:schemeClr val="accent1">
                  <a:lumMod val="75000"/>
                </a:schemeClr>
              </a:solidFill>
              <a:latin typeface="Century Gothic" panose="020B0502020202020204" pitchFamily="34" charset="0"/>
            </a:endParaRP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280087" y="2387600"/>
            <a:ext cx="964650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Strategic Planning </a:t>
            </a:r>
          </a:p>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Improve Residential Communication and Interaction Experience</a:t>
            </a:r>
          </a:p>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Seek grant funding as applicable</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2022 Departmental Budget Presentation</a:t>
            </a:r>
          </a:p>
        </p:txBody>
      </p:sp>
      <p:pic>
        <p:nvPicPr>
          <p:cNvPr id="10" name="Picture 9">
            <a:extLst>
              <a:ext uri="{FF2B5EF4-FFF2-40B4-BE49-F238E27FC236}">
                <a16:creationId xmlns:a16="http://schemas.microsoft.com/office/drawing/2014/main" id="{CE70F690-4C33-824B-B598-80C839C64107}"/>
              </a:ext>
            </a:extLst>
          </p:cNvPr>
          <p:cNvPicPr>
            <a:picLocks noChangeAspect="1"/>
          </p:cNvPicPr>
          <p:nvPr/>
        </p:nvPicPr>
        <p:blipFill>
          <a:blip r:embed="rId3"/>
          <a:stretch>
            <a:fillRect/>
          </a:stretch>
        </p:blipFill>
        <p:spPr>
          <a:xfrm>
            <a:off x="280087" y="5869366"/>
            <a:ext cx="2682240" cy="731520"/>
          </a:xfrm>
          <a:prstGeom prst="rect">
            <a:avLst/>
          </a:prstGeom>
        </p:spPr>
      </p:pic>
    </p:spTree>
    <p:extLst>
      <p:ext uri="{BB962C8B-B14F-4D97-AF65-F5344CB8AC3E}">
        <p14:creationId xmlns:p14="http://schemas.microsoft.com/office/powerpoint/2010/main" val="586497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080E8C-3DE6-0446-B6B2-DB460C2220A7}"/>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8EC5E99-D506-E644-B206-1D76DC25143B}"/>
              </a:ext>
            </a:extLst>
          </p:cNvPr>
          <p:cNvSpPr/>
          <p:nvPr/>
        </p:nvSpPr>
        <p:spPr>
          <a:xfrm>
            <a:off x="0" y="1897626"/>
            <a:ext cx="12192000" cy="37941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5483" y="567016"/>
            <a:ext cx="9144000" cy="2387600"/>
          </a:xfrm>
        </p:spPr>
        <p:txBody>
          <a:bodyPr>
            <a:normAutofit/>
          </a:bodyPr>
          <a:lstStyle/>
          <a:p>
            <a:pPr algn="l"/>
            <a:r>
              <a:rPr lang="en-US" sz="5000" b="1" dirty="0">
                <a:solidFill>
                  <a:schemeClr val="bg1"/>
                </a:solidFill>
                <a:latin typeface="Century Gothic" panose="020B0502020202020204" pitchFamily="34" charset="0"/>
              </a:rPr>
              <a:t>POLICE DEPARTMENT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28369" y="3158620"/>
            <a:ext cx="9646508" cy="2717801"/>
          </a:xfrm>
        </p:spPr>
        <p:txBody>
          <a:bodyPr>
            <a:noAutofit/>
          </a:bodyPr>
          <a:lstStyle/>
          <a:p>
            <a:pPr algn="l"/>
            <a:r>
              <a:rPr lang="en-US" sz="2800" dirty="0">
                <a:solidFill>
                  <a:schemeClr val="bg1"/>
                </a:solidFill>
                <a:latin typeface="Century Gothic" panose="020B0502020202020204" pitchFamily="34" charset="0"/>
              </a:rPr>
              <a:t>Steve Dolinac</a:t>
            </a:r>
          </a:p>
          <a:p>
            <a:pPr algn="l"/>
            <a:r>
              <a:rPr lang="en-US" sz="2800" dirty="0">
                <a:solidFill>
                  <a:schemeClr val="bg1"/>
                </a:solidFill>
                <a:latin typeface="Century Gothic" panose="020B0502020202020204" pitchFamily="34" charset="0"/>
              </a:rPr>
              <a:t>Acting Chief of Police</a:t>
            </a:r>
            <a:endParaRPr lang="en-US" sz="3200" dirty="0">
              <a:solidFill>
                <a:srgbClr val="0070C0"/>
              </a:solidFill>
              <a:latin typeface="Century Gothic" panose="020B0502020202020204" pitchFamily="34" charset="0"/>
            </a:endParaRPr>
          </a:p>
          <a:p>
            <a:pPr algn="l"/>
            <a:endParaRPr lang="en-US" sz="3200" dirty="0">
              <a:latin typeface="Century Gothic" panose="020B0502020202020204" pitchFamily="34" charset="0"/>
            </a:endParaRP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428369" y="5881266"/>
            <a:ext cx="2932714" cy="799831"/>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3" y="6281181"/>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4147478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Goals and Achievements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807677"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Body Worn Cameras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Obtained $95,786 from State grant to implement BWC program</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Purchased equipment, vendor installation scheduled</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Highest number of SOPD recruits (6) to successfully graduate a police academy at one time in 20 years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Promoted first female in SOPD history to rank of Sergeant</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Collaborated with Community Care &amp; Justice (CC&amp;J) to implement a social work referral program that helps match services to people with underserved needs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213483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Unexpected Budget Items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Tropical Storm Ida Damage – 3 vehicles were total losses, damage to HQ basement</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Additional fuel costs due to SOPD being primary fueling location until DPW was repaired from TS Ida damage</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Installation of climate control system in electronic equipment storage closet</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84582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 Changes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24566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Hired one police officer - Transfer</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Promoted one police officer to Sergeant</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Six recruits graduated police academy and became probationary officers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Chief of Police retired in May 2021</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One Sergeant retired in July 2021</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One probationary officer resigned in May 2021</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68016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Organization Chart</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graphicFrame>
        <p:nvGraphicFramePr>
          <p:cNvPr id="8" name="Diagram 7"/>
          <p:cNvGraphicFramePr/>
          <p:nvPr>
            <p:extLst>
              <p:ext uri="{D42A27DB-BD31-4B8C-83A1-F6EECF244321}">
                <p14:modId xmlns:p14="http://schemas.microsoft.com/office/powerpoint/2010/main" val="1625381098"/>
              </p:ext>
            </p:extLst>
          </p:nvPr>
        </p:nvGraphicFramePr>
        <p:xfrm>
          <a:off x="314035" y="1579418"/>
          <a:ext cx="11197107" cy="4486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8624944" y="629466"/>
            <a:ext cx="2044348" cy="2523768"/>
          </a:xfrm>
          <a:prstGeom prst="rect">
            <a:avLst/>
          </a:prstGeom>
          <a:noFill/>
          <a:ln w="28575">
            <a:solidFill>
              <a:srgbClr val="FF9966"/>
            </a:solidFill>
          </a:ln>
        </p:spPr>
        <p:txBody>
          <a:bodyPr wrap="square" rtlCol="0">
            <a:spAutoFit/>
          </a:bodyPr>
          <a:lstStyle/>
          <a:p>
            <a:r>
              <a:rPr lang="en-US" b="1" u="sng" dirty="0">
                <a:latin typeface="Century Gothic" panose="020B0502020202020204" pitchFamily="34" charset="0"/>
              </a:rPr>
              <a:t>Current Staffing:</a:t>
            </a:r>
          </a:p>
          <a:p>
            <a:r>
              <a:rPr lang="en-US" sz="1600" i="1" dirty="0">
                <a:latin typeface="Century Gothic" panose="020B0502020202020204" pitchFamily="34" charset="0"/>
              </a:rPr>
              <a:t>40 Police Officers</a:t>
            </a:r>
          </a:p>
          <a:p>
            <a:r>
              <a:rPr lang="en-US" sz="900" dirty="0">
                <a:latin typeface="Century Gothic" panose="020B0502020202020204" pitchFamily="34" charset="0"/>
              </a:rPr>
              <a:t> 1 Chief – </a:t>
            </a:r>
            <a:r>
              <a:rPr lang="en-US" sz="900" i="1" dirty="0">
                <a:latin typeface="Century Gothic" panose="020B0502020202020204" pitchFamily="34" charset="0"/>
              </a:rPr>
              <a:t>Vacant</a:t>
            </a:r>
          </a:p>
          <a:p>
            <a:r>
              <a:rPr lang="en-US" sz="900" dirty="0">
                <a:latin typeface="Century Gothic" panose="020B0502020202020204" pitchFamily="34" charset="0"/>
              </a:rPr>
              <a:t> 1 Captain</a:t>
            </a:r>
          </a:p>
          <a:p>
            <a:r>
              <a:rPr lang="en-US" sz="900" dirty="0">
                <a:latin typeface="Century Gothic" panose="020B0502020202020204" pitchFamily="34" charset="0"/>
              </a:rPr>
              <a:t> 7 Lieutenants</a:t>
            </a:r>
          </a:p>
          <a:p>
            <a:r>
              <a:rPr lang="en-US" sz="900" dirty="0">
                <a:latin typeface="Century Gothic" panose="020B0502020202020204" pitchFamily="34" charset="0"/>
              </a:rPr>
              <a:t> 6 Sergeants</a:t>
            </a:r>
          </a:p>
          <a:p>
            <a:r>
              <a:rPr lang="en-US" sz="900" dirty="0">
                <a:latin typeface="Century Gothic" panose="020B0502020202020204" pitchFamily="34" charset="0"/>
              </a:rPr>
              <a:t> 26 Officers/Detectives</a:t>
            </a:r>
          </a:p>
          <a:p>
            <a:r>
              <a:rPr lang="en-US" sz="900" dirty="0">
                <a:latin typeface="Century Gothic" panose="020B0502020202020204" pitchFamily="34" charset="0"/>
              </a:rPr>
              <a:t>      4 Vacancies</a:t>
            </a:r>
          </a:p>
          <a:p>
            <a:r>
              <a:rPr lang="en-US" sz="1600" i="1" dirty="0">
                <a:latin typeface="Century Gothic" panose="020B0502020202020204" pitchFamily="34" charset="0"/>
              </a:rPr>
              <a:t>36 Civilians</a:t>
            </a:r>
          </a:p>
          <a:p>
            <a:r>
              <a:rPr lang="en-US" sz="900" dirty="0">
                <a:latin typeface="Century Gothic" panose="020B0502020202020204" pitchFamily="34" charset="0"/>
              </a:rPr>
              <a:t> 1 Executive Assistant – PT</a:t>
            </a:r>
          </a:p>
          <a:p>
            <a:r>
              <a:rPr lang="en-US" sz="900" dirty="0">
                <a:latin typeface="Century Gothic" panose="020B0502020202020204" pitchFamily="34" charset="0"/>
              </a:rPr>
              <a:t> 3 Records Clerks – 2 FT, 1 PT</a:t>
            </a:r>
          </a:p>
          <a:p>
            <a:r>
              <a:rPr lang="en-US" sz="900" dirty="0">
                <a:latin typeface="Century Gothic" panose="020B0502020202020204" pitchFamily="34" charset="0"/>
              </a:rPr>
              <a:t> 1 Fleet Mgmt. – PT</a:t>
            </a:r>
          </a:p>
          <a:p>
            <a:r>
              <a:rPr lang="en-US" sz="900" dirty="0">
                <a:latin typeface="Century Gothic" panose="020B0502020202020204" pitchFamily="34" charset="0"/>
              </a:rPr>
              <a:t> 1 Traffic Control Off – PT</a:t>
            </a:r>
          </a:p>
          <a:p>
            <a:r>
              <a:rPr lang="en-US" sz="900" dirty="0">
                <a:latin typeface="Century Gothic" panose="020B0502020202020204" pitchFamily="34" charset="0"/>
              </a:rPr>
              <a:t> 25 Crossing Guards – PT</a:t>
            </a:r>
          </a:p>
          <a:p>
            <a:r>
              <a:rPr lang="en-US" sz="900" dirty="0">
                <a:latin typeface="Century Gothic" panose="020B0502020202020204" pitchFamily="34" charset="0"/>
              </a:rPr>
              <a:t> 5 Dispatchers – 3 FT, 2, PT</a:t>
            </a:r>
          </a:p>
        </p:txBody>
      </p:sp>
    </p:spTree>
    <p:extLst>
      <p:ext uri="{BB962C8B-B14F-4D97-AF65-F5344CB8AC3E}">
        <p14:creationId xmlns:p14="http://schemas.microsoft.com/office/powerpoint/2010/main" val="98989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AD6C3-9069-2241-BE80-B02EDE18968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8230"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Unexpected Budget Items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6553" y="1978000"/>
            <a:ext cx="9646508" cy="2717801"/>
          </a:xfrm>
        </p:spPr>
        <p:txBody>
          <a:bodyPr>
            <a:noAutofit/>
          </a:bodyPr>
          <a:lstStyle/>
          <a:p>
            <a:pPr marL="457200" indent="-457200" algn="l">
              <a:lnSpc>
                <a:spcPct val="150000"/>
              </a:lnSpc>
              <a:buFont typeface="Wingdings" pitchFamily="2" charset="2"/>
              <a:buChar char="Ø"/>
            </a:pPr>
            <a:r>
              <a:rPr lang="en-US" sz="2200" dirty="0">
                <a:solidFill>
                  <a:schemeClr val="accent1">
                    <a:lumMod val="75000"/>
                  </a:schemeClr>
                </a:solidFill>
                <a:latin typeface="Century Gothic" panose="020B0502020202020204" pitchFamily="34" charset="0"/>
              </a:rPr>
              <a:t>There were no unexpected budget items</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3F3FA1C4-0765-C84D-875F-34A97D87F526}"/>
              </a:ext>
            </a:extLst>
          </p:cNvPr>
          <p:cNvPicPr>
            <a:picLocks noChangeAspect="1"/>
          </p:cNvPicPr>
          <p:nvPr/>
        </p:nvPicPr>
        <p:blipFill>
          <a:blip r:embed="rId3"/>
          <a:stretch>
            <a:fillRect/>
          </a:stretch>
        </p:blipFill>
        <p:spPr>
          <a:xfrm>
            <a:off x="466553" y="5704448"/>
            <a:ext cx="2650273" cy="722802"/>
          </a:xfrm>
          <a:prstGeom prst="rect">
            <a:avLst/>
          </a:prstGeom>
        </p:spPr>
      </p:pic>
    </p:spTree>
    <p:extLst>
      <p:ext uri="{BB962C8B-B14F-4D97-AF65-F5344CB8AC3E}">
        <p14:creationId xmlns:p14="http://schemas.microsoft.com/office/powerpoint/2010/main" val="3075518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Covid-19 Effects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14 occurrences of Covid-19 Positive</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884 hours out-of-work per quarantine directions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Maintained regular staffing and response levels in Patrol throughout the year</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691679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Body Worn Cameras</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Install equipment and operate BWC program</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Expand Training</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Department-wide: Body Worn Camera, Officer Resiliency</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Identify Leadership &amp; professional development education for supervisors, additional de-escalation training for officers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Hire Additional Police Officers</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Hiring up to a full staffing level will allow the PD to maintain existing service levels, increase availability for traffic safety assignments, conduct additional training, staff safety assignments, and reduce overtime</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000013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Capital Requests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Building Improvements – Fuel Tank repair, est. $50,000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Replace Duty Handguns – 50 guns plus other required equipment, $41,000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Replace 2 Fixed Location Automatic License Plate Readers - $25,000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Replace Towable Equipment Trailer - $14,000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Traffic Measurement Devices – 1 fixed, 1 mobile traffic counter $8,000</a:t>
            </a:r>
          </a:p>
          <a:p>
            <a:pPr algn="l">
              <a:lnSpc>
                <a:spcPct val="100000"/>
              </a:lnSpc>
            </a:pPr>
            <a:endParaRPr lang="en-US" sz="2200" dirty="0">
              <a:solidFill>
                <a:schemeClr val="accent1">
                  <a:lumMod val="75000"/>
                </a:schemeClr>
              </a:solidFill>
              <a:latin typeface="Century Gothic" panose="020B0502020202020204" pitchFamily="34" charset="0"/>
            </a:endParaRPr>
          </a:p>
          <a:p>
            <a:pPr algn="l">
              <a:lnSpc>
                <a:spcPct val="100000"/>
              </a:lnSpc>
            </a:pPr>
            <a:r>
              <a:rPr lang="en-US" sz="2200" dirty="0">
                <a:solidFill>
                  <a:schemeClr val="accent1">
                    <a:lumMod val="75000"/>
                  </a:schemeClr>
                </a:solidFill>
                <a:latin typeface="Century Gothic" panose="020B0502020202020204" pitchFamily="34" charset="0"/>
              </a:rPr>
              <a:t>Total Amount of Capital Requests for Police Department: $138,000</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329711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0" y="-478035"/>
            <a:ext cx="10667999" cy="2605223"/>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2022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2358187"/>
            <a:ext cx="10667999" cy="324566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Increases:</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$30,500 Training, Education incentive</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$30,000 Vehicle fuel</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$9,000 Utilities</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$4,250 Building cleaning, maintenance</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$3,000 Ammunition</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$2,500 Community relations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679091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0" y="-376631"/>
            <a:ext cx="10667999" cy="2605223"/>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2022 Operating Budget (cont.)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0" y="2512244"/>
            <a:ext cx="10667999" cy="324566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Decreases:</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$65,000 Professional &amp; Legal Services </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$8,000 Vehicle maintenance</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$7,000 I.T. maintenance and repairs</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$4,000 Police Academy fees &amp; associated expenses</a:t>
            </a:r>
          </a:p>
          <a:p>
            <a:pPr marL="914400" lvl="1" indent="-457200" algn="l">
              <a:lnSpc>
                <a:spcPct val="100000"/>
              </a:lnSpc>
              <a:buFont typeface="Wingdings" pitchFamily="2" charset="2"/>
              <a:buChar char="q"/>
            </a:pPr>
            <a:r>
              <a:rPr lang="en-US" dirty="0">
                <a:solidFill>
                  <a:schemeClr val="accent1">
                    <a:lumMod val="75000"/>
                  </a:schemeClr>
                </a:solidFill>
                <a:latin typeface="Century Gothic" panose="020B0502020202020204" pitchFamily="34" charset="0"/>
              </a:rPr>
              <a:t>$250 Business expenses</a:t>
            </a:r>
          </a:p>
          <a:p>
            <a:pPr marL="914400" lvl="1" indent="-457200" algn="l">
              <a:lnSpc>
                <a:spcPct val="100000"/>
              </a:lnSpc>
              <a:buFont typeface="Wingdings" pitchFamily="2" charset="2"/>
              <a:buChar char="Ø"/>
            </a:pPr>
            <a:endParaRPr lang="en-US" sz="1800" dirty="0">
              <a:solidFill>
                <a:schemeClr val="accent1">
                  <a:lumMod val="75000"/>
                </a:schemeClr>
              </a:solidFill>
              <a:latin typeface="Century Gothic" panose="020B0502020202020204" pitchFamily="34" charset="0"/>
            </a:endParaRP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149419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3"/>
            <a:ext cx="10667999" cy="2605223"/>
          </a:xfrm>
        </p:spPr>
        <p:txBody>
          <a:bodyPr>
            <a:normAutofit/>
          </a:bodyPr>
          <a:lstStyle/>
          <a:p>
            <a:pPr algn="l"/>
            <a:r>
              <a:rPr lang="en-US" sz="4400" b="1" dirty="0">
                <a:solidFill>
                  <a:schemeClr val="accent1">
                    <a:lumMod val="75000"/>
                  </a:schemeClr>
                </a:solidFill>
                <a:latin typeface="Century Gothic" panose="020B0502020202020204" pitchFamily="34" charset="0"/>
              </a:rPr>
              <a:t>Top Four Anticipated Line Items for 2022 Operating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707454"/>
          </a:xfrm>
        </p:spPr>
        <p:txBody>
          <a:bodyPr>
            <a:noAutofit/>
          </a:bodyPr>
          <a:lstStyle/>
          <a:p>
            <a:pPr marL="457200" indent="-457200" algn="l">
              <a:lnSpc>
                <a:spcPct val="100000"/>
              </a:lnSpc>
              <a:buFont typeface="Wingdings" pitchFamily="2" charset="2"/>
              <a:buChar char="Ø"/>
            </a:pPr>
            <a:r>
              <a:rPr lang="en-US" sz="2100" dirty="0">
                <a:solidFill>
                  <a:schemeClr val="accent1">
                    <a:lumMod val="75000"/>
                  </a:schemeClr>
                </a:solidFill>
                <a:latin typeface="Century Gothic" panose="020B0502020202020204" pitchFamily="34" charset="0"/>
              </a:rPr>
              <a:t>$135,000 – Professional and Legal Services. Medical &amp; psychological pre-employment examinations, fees for consultation and services by labor counsel</a:t>
            </a:r>
          </a:p>
          <a:p>
            <a:pPr marL="457200" indent="-457200" algn="l">
              <a:lnSpc>
                <a:spcPct val="100000"/>
              </a:lnSpc>
              <a:buFont typeface="Wingdings" pitchFamily="2" charset="2"/>
              <a:buChar char="Ø"/>
            </a:pPr>
            <a:r>
              <a:rPr lang="en-US" sz="2100" dirty="0">
                <a:solidFill>
                  <a:schemeClr val="accent1">
                    <a:lumMod val="75000"/>
                  </a:schemeClr>
                </a:solidFill>
                <a:latin typeface="Century Gothic" panose="020B0502020202020204" pitchFamily="34" charset="0"/>
              </a:rPr>
              <a:t>$100,000 – Vehicle fuel</a:t>
            </a:r>
          </a:p>
          <a:p>
            <a:pPr marL="457200" indent="-457200" algn="l">
              <a:lnSpc>
                <a:spcPct val="100000"/>
              </a:lnSpc>
              <a:buFont typeface="Wingdings" pitchFamily="2" charset="2"/>
              <a:buChar char="Ø"/>
            </a:pPr>
            <a:r>
              <a:rPr lang="en-US" sz="2100" dirty="0">
                <a:solidFill>
                  <a:schemeClr val="accent1">
                    <a:lumMod val="75000"/>
                  </a:schemeClr>
                </a:solidFill>
                <a:latin typeface="Century Gothic" panose="020B0502020202020204" pitchFamily="34" charset="0"/>
              </a:rPr>
              <a:t>$65,000 -Police Academy – This funds numerous aspects of hiring new officers such as academy-specific equipment, uniforms, patrol equipment, police academy tuition and associated fees </a:t>
            </a:r>
          </a:p>
          <a:p>
            <a:pPr marL="457200" indent="-457200" algn="l">
              <a:lnSpc>
                <a:spcPct val="100000"/>
              </a:lnSpc>
              <a:buFont typeface="Wingdings" pitchFamily="2" charset="2"/>
              <a:buChar char="Ø"/>
            </a:pPr>
            <a:r>
              <a:rPr lang="en-US" sz="2100" dirty="0">
                <a:solidFill>
                  <a:schemeClr val="accent1">
                    <a:lumMod val="75000"/>
                  </a:schemeClr>
                </a:solidFill>
                <a:latin typeface="Century Gothic" panose="020B0502020202020204" pitchFamily="34" charset="0"/>
              </a:rPr>
              <a:t>$45,000 - Police Vehicles. Moved from capital budget to operating budget to leverage cost savings from Enterprise Fleet Solutions. This amount will fund two fully equipped, front-line Patrol vehicles.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612991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5898444" y="-1532809"/>
            <a:ext cx="12192000" cy="6858000"/>
          </a:xfrm>
          <a:prstGeom prst="rect">
            <a:avLst/>
          </a:prstGeom>
        </p:spPr>
      </p:pic>
      <p:pic>
        <p:nvPicPr>
          <p:cNvPr id="8" name="Picture 7">
            <a:extLst>
              <a:ext uri="{FF2B5EF4-FFF2-40B4-BE49-F238E27FC236}">
                <a16:creationId xmlns:a16="http://schemas.microsoft.com/office/drawing/2014/main" id="{42368165-C883-8F4D-82F4-040096D178A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Proposed Staffing Changes 2022</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1145183"/>
          </a:xfrm>
        </p:spPr>
        <p:txBody>
          <a:bodyPr>
            <a:noAutofit/>
          </a:bodyPr>
          <a:lstStyle/>
          <a:p>
            <a:pPr marL="457200"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Request to add staff: 8 new police officers, 5 to fill existing vacancies, 3 for expected retirements </a:t>
            </a:r>
          </a:p>
          <a:p>
            <a:pPr marL="457200"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Request to add staff: 1 full time IT professional, on location</a:t>
            </a:r>
          </a:p>
          <a:p>
            <a:pPr marL="457200" indent="-457200" algn="l">
              <a:lnSpc>
                <a:spcPct val="100000"/>
              </a:lnSpc>
              <a:buFont typeface="Wingdings" pitchFamily="2" charset="2"/>
              <a:buChar char="Ø"/>
            </a:pPr>
            <a:r>
              <a:rPr lang="en-US" sz="1800" dirty="0">
                <a:solidFill>
                  <a:schemeClr val="accent1">
                    <a:lumMod val="75000"/>
                  </a:schemeClr>
                </a:solidFill>
                <a:latin typeface="Century Gothic" panose="020B0502020202020204" pitchFamily="34" charset="0"/>
              </a:rPr>
              <a:t>Promote: 1 Chief, 1 Lieutenant, 1 Sergeant as subsequent promotions to staff supervisory ranks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457656" y="5769583"/>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37191" y="6169962"/>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
        <p:nvSpPr>
          <p:cNvPr id="10" name="TextBox 9"/>
          <p:cNvSpPr txBox="1"/>
          <p:nvPr/>
        </p:nvSpPr>
        <p:spPr>
          <a:xfrm>
            <a:off x="2670694" y="3485766"/>
            <a:ext cx="5567251" cy="3108544"/>
          </a:xfrm>
          <a:prstGeom prst="rect">
            <a:avLst/>
          </a:prstGeom>
          <a:noFill/>
          <a:ln w="28575">
            <a:noFill/>
          </a:ln>
        </p:spPr>
        <p:txBody>
          <a:bodyPr wrap="square" numCol="2" rtlCol="0">
            <a:spAutoFit/>
          </a:bodyPr>
          <a:lstStyle/>
          <a:p>
            <a:pPr lvl="2" algn="ctr"/>
            <a:r>
              <a:rPr lang="en-US" sz="1400" b="1" u="sng" dirty="0">
                <a:solidFill>
                  <a:srgbClr val="2F5597"/>
                </a:solidFill>
                <a:latin typeface="Century Gothic" panose="020B0502020202020204" pitchFamily="34" charset="0"/>
              </a:rPr>
              <a:t>Proposed  Staffing:</a:t>
            </a:r>
          </a:p>
          <a:p>
            <a:pPr lvl="0"/>
            <a:endParaRPr lang="en-US" sz="1400" i="1" dirty="0">
              <a:latin typeface="Century Gothic" panose="020B0502020202020204" pitchFamily="34" charset="0"/>
            </a:endParaRPr>
          </a:p>
          <a:p>
            <a:pPr lvl="0"/>
            <a:r>
              <a:rPr lang="en-US" sz="1400" b="1" dirty="0">
                <a:solidFill>
                  <a:schemeClr val="accent1">
                    <a:lumMod val="75000"/>
                  </a:schemeClr>
                </a:solidFill>
                <a:latin typeface="Century Gothic" panose="020B0502020202020204" pitchFamily="34" charset="0"/>
              </a:rPr>
              <a:t>45 Police Officers</a:t>
            </a:r>
          </a:p>
          <a:p>
            <a:pPr lvl="0"/>
            <a:r>
              <a:rPr lang="en-US" sz="1400" dirty="0">
                <a:solidFill>
                  <a:schemeClr val="accent1">
                    <a:lumMod val="75000"/>
                  </a:schemeClr>
                </a:solidFill>
                <a:latin typeface="Century Gothic" panose="020B0502020202020204" pitchFamily="34" charset="0"/>
              </a:rPr>
              <a:t> 1 Chief </a:t>
            </a:r>
          </a:p>
          <a:p>
            <a:pPr lvl="0"/>
            <a:r>
              <a:rPr lang="en-US" sz="1400" dirty="0">
                <a:solidFill>
                  <a:schemeClr val="accent1">
                    <a:lumMod val="75000"/>
                  </a:schemeClr>
                </a:solidFill>
                <a:latin typeface="Century Gothic" panose="020B0502020202020204" pitchFamily="34" charset="0"/>
              </a:rPr>
              <a:t> 1 Captain</a:t>
            </a:r>
          </a:p>
          <a:p>
            <a:pPr lvl="0"/>
            <a:r>
              <a:rPr lang="en-US" sz="1400" dirty="0">
                <a:solidFill>
                  <a:schemeClr val="accent1">
                    <a:lumMod val="75000"/>
                  </a:schemeClr>
                </a:solidFill>
                <a:latin typeface="Century Gothic" panose="020B0502020202020204" pitchFamily="34" charset="0"/>
              </a:rPr>
              <a:t> 7 Lieutenants</a:t>
            </a:r>
          </a:p>
          <a:p>
            <a:pPr lvl="0"/>
            <a:r>
              <a:rPr lang="en-US" sz="1400" dirty="0">
                <a:solidFill>
                  <a:schemeClr val="accent1">
                    <a:lumMod val="75000"/>
                  </a:schemeClr>
                </a:solidFill>
                <a:latin typeface="Century Gothic" panose="020B0502020202020204" pitchFamily="34" charset="0"/>
              </a:rPr>
              <a:t> 6 Sergeants</a:t>
            </a:r>
          </a:p>
          <a:p>
            <a:pPr lvl="0"/>
            <a:r>
              <a:rPr lang="en-US" sz="1400" dirty="0">
                <a:solidFill>
                  <a:schemeClr val="accent1">
                    <a:lumMod val="75000"/>
                  </a:schemeClr>
                </a:solidFill>
                <a:latin typeface="Century Gothic" panose="020B0502020202020204" pitchFamily="34" charset="0"/>
              </a:rPr>
              <a:t> 30 Officers/Detectives</a:t>
            </a:r>
          </a:p>
          <a:p>
            <a:pPr lvl="0"/>
            <a:endParaRPr lang="en-US" sz="1400" i="1" dirty="0">
              <a:solidFill>
                <a:schemeClr val="accent1">
                  <a:lumMod val="75000"/>
                </a:schemeClr>
              </a:solidFill>
              <a:latin typeface="Century Gothic" panose="020B0502020202020204" pitchFamily="34" charset="0"/>
            </a:endParaRPr>
          </a:p>
          <a:p>
            <a:pPr lvl="0"/>
            <a:endParaRPr lang="en-US" sz="1400" i="1" dirty="0">
              <a:solidFill>
                <a:schemeClr val="accent1">
                  <a:lumMod val="75000"/>
                </a:schemeClr>
              </a:solidFill>
              <a:latin typeface="Century Gothic" panose="020B0502020202020204" pitchFamily="34" charset="0"/>
            </a:endParaRPr>
          </a:p>
          <a:p>
            <a:pPr lvl="0"/>
            <a:endParaRPr lang="en-US" sz="1400" i="1" dirty="0">
              <a:solidFill>
                <a:schemeClr val="accent1">
                  <a:lumMod val="75000"/>
                </a:schemeClr>
              </a:solidFill>
              <a:latin typeface="Century Gothic" panose="020B0502020202020204" pitchFamily="34" charset="0"/>
            </a:endParaRPr>
          </a:p>
          <a:p>
            <a:pPr lvl="0"/>
            <a:endParaRPr lang="en-US" sz="1400" i="1" dirty="0">
              <a:solidFill>
                <a:schemeClr val="accent1">
                  <a:lumMod val="75000"/>
                </a:schemeClr>
              </a:solidFill>
              <a:latin typeface="Century Gothic" panose="020B0502020202020204" pitchFamily="34" charset="0"/>
            </a:endParaRPr>
          </a:p>
          <a:p>
            <a:pPr lvl="0"/>
            <a:endParaRPr lang="en-US" sz="1400" i="1" dirty="0">
              <a:solidFill>
                <a:schemeClr val="accent1">
                  <a:lumMod val="75000"/>
                </a:schemeClr>
              </a:solidFill>
              <a:latin typeface="Century Gothic" panose="020B0502020202020204" pitchFamily="34" charset="0"/>
            </a:endParaRPr>
          </a:p>
          <a:p>
            <a:pPr lvl="0"/>
            <a:endParaRPr lang="en-US" sz="1400" i="1" dirty="0">
              <a:solidFill>
                <a:schemeClr val="accent1">
                  <a:lumMod val="75000"/>
                </a:schemeClr>
              </a:solidFill>
              <a:latin typeface="Century Gothic" panose="020B0502020202020204" pitchFamily="34" charset="0"/>
            </a:endParaRPr>
          </a:p>
          <a:p>
            <a:pPr lvl="0"/>
            <a:endParaRPr lang="en-US" sz="1400" i="1" dirty="0">
              <a:solidFill>
                <a:schemeClr val="accent1">
                  <a:lumMod val="75000"/>
                </a:schemeClr>
              </a:solidFill>
              <a:latin typeface="Century Gothic" panose="020B0502020202020204" pitchFamily="34" charset="0"/>
            </a:endParaRPr>
          </a:p>
          <a:p>
            <a:pPr lvl="0"/>
            <a:endParaRPr lang="en-US" sz="1400" i="1" dirty="0">
              <a:solidFill>
                <a:schemeClr val="accent1">
                  <a:lumMod val="75000"/>
                </a:schemeClr>
              </a:solidFill>
              <a:latin typeface="Century Gothic" panose="020B0502020202020204" pitchFamily="34" charset="0"/>
            </a:endParaRPr>
          </a:p>
          <a:p>
            <a:pPr lvl="0"/>
            <a:r>
              <a:rPr lang="en-US" sz="1400" b="1" dirty="0">
                <a:solidFill>
                  <a:schemeClr val="accent1">
                    <a:lumMod val="75000"/>
                  </a:schemeClr>
                </a:solidFill>
                <a:latin typeface="Century Gothic" panose="020B0502020202020204" pitchFamily="34" charset="0"/>
              </a:rPr>
              <a:t>37 Civilians</a:t>
            </a:r>
          </a:p>
          <a:p>
            <a:pPr lvl="0"/>
            <a:r>
              <a:rPr lang="en-US" sz="1400" dirty="0">
                <a:solidFill>
                  <a:schemeClr val="accent1">
                    <a:lumMod val="75000"/>
                  </a:schemeClr>
                </a:solidFill>
                <a:latin typeface="Century Gothic" panose="020B0502020202020204" pitchFamily="34" charset="0"/>
              </a:rPr>
              <a:t> 1 Executive Assistant – PT</a:t>
            </a:r>
          </a:p>
          <a:p>
            <a:pPr lvl="0"/>
            <a:r>
              <a:rPr lang="en-US" sz="1400" dirty="0">
                <a:solidFill>
                  <a:schemeClr val="accent1">
                    <a:lumMod val="75000"/>
                  </a:schemeClr>
                </a:solidFill>
                <a:latin typeface="Century Gothic" panose="020B0502020202020204" pitchFamily="34" charset="0"/>
              </a:rPr>
              <a:t> 3 Records Clerks – 2 FT, 1 PT</a:t>
            </a:r>
          </a:p>
          <a:p>
            <a:pPr lvl="0"/>
            <a:r>
              <a:rPr lang="en-US" sz="1400" dirty="0">
                <a:solidFill>
                  <a:schemeClr val="accent1">
                    <a:lumMod val="75000"/>
                  </a:schemeClr>
                </a:solidFill>
                <a:latin typeface="Century Gothic" panose="020B0502020202020204" pitchFamily="34" charset="0"/>
              </a:rPr>
              <a:t> 1 Fleet Mgmt. – PT</a:t>
            </a:r>
          </a:p>
          <a:p>
            <a:pPr lvl="0"/>
            <a:r>
              <a:rPr lang="en-US" sz="1400" dirty="0">
                <a:solidFill>
                  <a:schemeClr val="accent1">
                    <a:lumMod val="75000"/>
                  </a:schemeClr>
                </a:solidFill>
                <a:latin typeface="Century Gothic" panose="020B0502020202020204" pitchFamily="34" charset="0"/>
              </a:rPr>
              <a:t> 1 I.T. Professional – FT </a:t>
            </a:r>
          </a:p>
          <a:p>
            <a:pPr lvl="0"/>
            <a:r>
              <a:rPr lang="en-US" sz="1400" dirty="0">
                <a:solidFill>
                  <a:schemeClr val="accent1">
                    <a:lumMod val="75000"/>
                  </a:schemeClr>
                </a:solidFill>
                <a:latin typeface="Century Gothic" panose="020B0502020202020204" pitchFamily="34" charset="0"/>
              </a:rPr>
              <a:t> 1 Traffic Control Off – PT</a:t>
            </a:r>
          </a:p>
          <a:p>
            <a:pPr lvl="0"/>
            <a:r>
              <a:rPr lang="en-US" sz="1400" dirty="0">
                <a:solidFill>
                  <a:schemeClr val="accent1">
                    <a:lumMod val="75000"/>
                  </a:schemeClr>
                </a:solidFill>
                <a:latin typeface="Century Gothic" panose="020B0502020202020204" pitchFamily="34" charset="0"/>
              </a:rPr>
              <a:t> 25 Crossing Guards – PT</a:t>
            </a:r>
          </a:p>
          <a:p>
            <a:pPr lvl="0"/>
            <a:r>
              <a:rPr lang="en-US" sz="1400" dirty="0">
                <a:solidFill>
                  <a:schemeClr val="accent1">
                    <a:lumMod val="75000"/>
                  </a:schemeClr>
                </a:solidFill>
                <a:latin typeface="Century Gothic" panose="020B0502020202020204" pitchFamily="34" charset="0"/>
              </a:rPr>
              <a:t> 5 Dispatchers – 3 FT, 2, PT</a:t>
            </a:r>
          </a:p>
        </p:txBody>
      </p:sp>
    </p:spTree>
    <p:extLst>
      <p:ext uri="{BB962C8B-B14F-4D97-AF65-F5344CB8AC3E}">
        <p14:creationId xmlns:p14="http://schemas.microsoft.com/office/powerpoint/2010/main" val="525781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432585"/>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Proposed Staffing Changes 2022 (cont.)</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graphicFrame>
        <p:nvGraphicFramePr>
          <p:cNvPr id="8" name="Diagram 7"/>
          <p:cNvGraphicFramePr/>
          <p:nvPr>
            <p:extLst>
              <p:ext uri="{D42A27DB-BD31-4B8C-83A1-F6EECF244321}">
                <p14:modId xmlns:p14="http://schemas.microsoft.com/office/powerpoint/2010/main" val="3923551785"/>
              </p:ext>
            </p:extLst>
          </p:nvPr>
        </p:nvGraphicFramePr>
        <p:xfrm>
          <a:off x="314036" y="1678567"/>
          <a:ext cx="11305309" cy="39250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029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Fiscal Goals 2022</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
        <p:nvSpPr>
          <p:cNvPr id="10"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24566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Examine vehicle fleet for potential long term savings through the adoption of hybrid vehicles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Examine vehicle fleet for potential savings by implementing vehicle purchases calibrated for specific use cases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Investigate vehicle </a:t>
            </a:r>
            <a:r>
              <a:rPr lang="en-US" sz="2200" dirty="0" err="1">
                <a:solidFill>
                  <a:schemeClr val="accent1">
                    <a:lumMod val="75000"/>
                  </a:schemeClr>
                </a:solidFill>
                <a:latin typeface="Century Gothic" panose="020B0502020202020204" pitchFamily="34" charset="0"/>
              </a:rPr>
              <a:t>upfit</a:t>
            </a:r>
            <a:r>
              <a:rPr lang="en-US" sz="2200" dirty="0">
                <a:solidFill>
                  <a:schemeClr val="accent1">
                    <a:lumMod val="75000"/>
                  </a:schemeClr>
                </a:solidFill>
                <a:latin typeface="Century Gothic" panose="020B0502020202020204" pitchFamily="34" charset="0"/>
              </a:rPr>
              <a:t> options to determine what savings can be had through the use of different equipment</a:t>
            </a:r>
          </a:p>
        </p:txBody>
      </p:sp>
    </p:spTree>
    <p:extLst>
      <p:ext uri="{BB962C8B-B14F-4D97-AF65-F5344CB8AC3E}">
        <p14:creationId xmlns:p14="http://schemas.microsoft.com/office/powerpoint/2010/main" val="3682914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080E8C-3DE6-0446-B6B2-DB460C2220A7}"/>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8EC5E99-D506-E644-B206-1D76DC25143B}"/>
              </a:ext>
            </a:extLst>
          </p:cNvPr>
          <p:cNvSpPr/>
          <p:nvPr/>
        </p:nvSpPr>
        <p:spPr>
          <a:xfrm>
            <a:off x="0" y="1897626"/>
            <a:ext cx="12192000" cy="37941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5483" y="567016"/>
            <a:ext cx="9144000" cy="2387600"/>
          </a:xfrm>
        </p:spPr>
        <p:txBody>
          <a:bodyPr>
            <a:normAutofit/>
          </a:bodyPr>
          <a:lstStyle/>
          <a:p>
            <a:pPr algn="l"/>
            <a:r>
              <a:rPr lang="en-US" sz="5000" b="1" dirty="0">
                <a:solidFill>
                  <a:schemeClr val="bg1"/>
                </a:solidFill>
                <a:latin typeface="Century Gothic" panose="020B0502020202020204" pitchFamily="34" charset="0"/>
              </a:rPr>
              <a:t>FIRE DEPARTMENT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28369" y="3158620"/>
            <a:ext cx="9646508" cy="2717801"/>
          </a:xfrm>
        </p:spPr>
        <p:txBody>
          <a:bodyPr>
            <a:noAutofit/>
          </a:bodyPr>
          <a:lstStyle/>
          <a:p>
            <a:pPr algn="l"/>
            <a:r>
              <a:rPr lang="en-US" sz="3200" dirty="0">
                <a:solidFill>
                  <a:schemeClr val="bg1"/>
                </a:solidFill>
                <a:latin typeface="Century Gothic" panose="020B0502020202020204" pitchFamily="34" charset="0"/>
              </a:rPr>
              <a:t>DAN SULLIVAN</a:t>
            </a:r>
          </a:p>
          <a:p>
            <a:pPr algn="l"/>
            <a:r>
              <a:rPr lang="en-US" sz="3200" dirty="0">
                <a:solidFill>
                  <a:schemeClr val="bg1"/>
                </a:solidFill>
                <a:latin typeface="Century Gothic" panose="020B0502020202020204" pitchFamily="34" charset="0"/>
              </a:rPr>
              <a:t>FIRE CHIEF </a:t>
            </a:r>
          </a:p>
          <a:p>
            <a:pPr algn="l"/>
            <a:endParaRPr lang="en-US" sz="3200" dirty="0">
              <a:latin typeface="Century Gothic" panose="020B0502020202020204" pitchFamily="34" charset="0"/>
            </a:endParaRP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428369" y="5881266"/>
            <a:ext cx="2932714" cy="799831"/>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3" y="6281181"/>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117482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AD6C3-9069-2241-BE80-B02EDE18968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8230"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 Changes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6553" y="1978000"/>
            <a:ext cx="9646508"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Replaced full-time Clerk/Typist</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Hired a part-time Clerk/Typist</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Replaced a part-time Inspector</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Added on-call inspectors to rotation</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3F3FA1C4-0765-C84D-875F-34A97D87F526}"/>
              </a:ext>
            </a:extLst>
          </p:cNvPr>
          <p:cNvPicPr>
            <a:picLocks noChangeAspect="1"/>
          </p:cNvPicPr>
          <p:nvPr/>
        </p:nvPicPr>
        <p:blipFill>
          <a:blip r:embed="rId3"/>
          <a:stretch>
            <a:fillRect/>
          </a:stretch>
        </p:blipFill>
        <p:spPr>
          <a:xfrm>
            <a:off x="466553" y="5704448"/>
            <a:ext cx="2650273" cy="722802"/>
          </a:xfrm>
          <a:prstGeom prst="rect">
            <a:avLst/>
          </a:prstGeom>
        </p:spPr>
      </p:pic>
    </p:spTree>
    <p:extLst>
      <p:ext uri="{BB962C8B-B14F-4D97-AF65-F5344CB8AC3E}">
        <p14:creationId xmlns:p14="http://schemas.microsoft.com/office/powerpoint/2010/main" val="1088528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Goals and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24566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Expand In-House Computer Center for Enhanced Firefighter Training</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Encourage and Support Independent Learning and Train-The-Trainer Programs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Process Eligible Candidates for 5 Firefighter Positions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Pursue Cost Savings When Possible</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Continue to Promote Education, Fitness, Nutrition and Professional Development</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1217674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Unexpected Budget Items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24566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IDA Damage – Apparatus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Increased Apparatus Repair Costs Due to Age, Topography, and Nature of Emergency Service &amp; Response</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Increased Building System Repairs / Mechanical Breakdowns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COVID -19 Related Staff Shortages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488893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 Changes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One Deputy Fire Chief Retirement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Provisional Deputy Fire Chief Appointment</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3079661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5744" y="-528715"/>
            <a:ext cx="10667999" cy="2387600"/>
          </a:xfrm>
        </p:spPr>
        <p:txBody>
          <a:bodyPr>
            <a:normAutofit/>
          </a:bodyPr>
          <a:lstStyle/>
          <a:p>
            <a:pPr algn="l"/>
            <a:r>
              <a:rPr lang="en-US" sz="3200" b="1" dirty="0">
                <a:solidFill>
                  <a:schemeClr val="accent1">
                    <a:lumMod val="75000"/>
                  </a:schemeClr>
                </a:solidFill>
                <a:latin typeface="Century Gothic" panose="020B0502020202020204" pitchFamily="34" charset="0"/>
              </a:rPr>
              <a:t>2021 Staffing</a:t>
            </a:r>
            <a:br>
              <a:rPr lang="en-US" sz="3200" b="1" dirty="0">
                <a:solidFill>
                  <a:schemeClr val="accent1">
                    <a:lumMod val="75000"/>
                  </a:schemeClr>
                </a:solidFill>
                <a:latin typeface="Century Gothic" panose="020B0502020202020204" pitchFamily="34" charset="0"/>
              </a:rPr>
            </a:br>
            <a:r>
              <a:rPr lang="en-US" sz="3200" b="1" dirty="0">
                <a:solidFill>
                  <a:schemeClr val="accent1">
                    <a:lumMod val="75000"/>
                  </a:schemeClr>
                </a:solidFill>
                <a:latin typeface="Century Gothic" panose="020B0502020202020204" pitchFamily="34" charset="0"/>
              </a:rPr>
              <a:t>Organizational Chart</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285744" y="5902667"/>
            <a:ext cx="2671770" cy="728664"/>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482680" y="6336392"/>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graphicFrame>
        <p:nvGraphicFramePr>
          <p:cNvPr id="4" name="Diagram 3">
            <a:extLst>
              <a:ext uri="{FF2B5EF4-FFF2-40B4-BE49-F238E27FC236}">
                <a16:creationId xmlns:a16="http://schemas.microsoft.com/office/drawing/2014/main" id="{3515CCC0-D3E3-024C-A2DE-8A4FCEEB0765}"/>
              </a:ext>
            </a:extLst>
          </p:cNvPr>
          <p:cNvGraphicFramePr/>
          <p:nvPr>
            <p:extLst>
              <p:ext uri="{D42A27DB-BD31-4B8C-83A1-F6EECF244321}">
                <p14:modId xmlns:p14="http://schemas.microsoft.com/office/powerpoint/2010/main" val="1346257987"/>
              </p:ext>
            </p:extLst>
          </p:nvPr>
        </p:nvGraphicFramePr>
        <p:xfrm>
          <a:off x="381000" y="1783792"/>
          <a:ext cx="11430000" cy="3566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1659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Staffing Changes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1896191"/>
            <a:ext cx="9646508"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Anticipate 5 New Firefighter Hires</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601533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 &amp;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24566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Human Resources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Identify Eligible Firefighter Candidates &amp; Process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Continue to Strive to Inspire and Train New Members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Support All Members at All Levels in an Effort to Support a Balanced and Motivated Public Safety Team </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888101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Capital Requests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24566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Computers (2) and Associated Hardware - $3,000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Smoke Ejectors (2) – $10,350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Premises Exterior Security Cameras and Associated Equipment - $15,000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Rapid Intervention Team SCBA Pack - $4,000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Inflatable Rescue Boats (2) - $29,000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Replacement Pumper - $710,000</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9185665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Capital Requests (cont.)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3245664"/>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Replace Office Carpeting (7 Rooms) - $7,400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Diesel Exhaust Removal System Signal Upgrade - $1,500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Replacement Fire Hose – $15,000</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Turn Out Gear Ensemble for New Hires - $19,000</a:t>
            </a:r>
          </a:p>
          <a:p>
            <a:pPr marL="457200" indent="-457200" algn="l">
              <a:lnSpc>
                <a:spcPct val="100000"/>
              </a:lnSpc>
              <a:buFont typeface="Wingdings" pitchFamily="2" charset="2"/>
              <a:buChar char="Ø"/>
            </a:pPr>
            <a:endParaRPr lang="en-US" sz="2200" dirty="0">
              <a:solidFill>
                <a:schemeClr val="accent1">
                  <a:lumMod val="75000"/>
                </a:schemeClr>
              </a:solidFill>
              <a:latin typeface="Century Gothic" panose="020B0502020202020204" pitchFamily="34" charset="0"/>
            </a:endParaRPr>
          </a:p>
          <a:p>
            <a:pPr algn="l">
              <a:lnSpc>
                <a:spcPct val="100000"/>
              </a:lnSpc>
            </a:pPr>
            <a:r>
              <a:rPr lang="en-US" sz="2200" dirty="0">
                <a:solidFill>
                  <a:schemeClr val="accent1">
                    <a:lumMod val="75000"/>
                  </a:schemeClr>
                </a:solidFill>
                <a:latin typeface="Century Gothic" panose="020B0502020202020204" pitchFamily="34" charset="0"/>
              </a:rPr>
              <a:t>Total Amount of Capital Requests for the Fire Department = $814,250</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5558648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310784"/>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453851"/>
            <a:ext cx="10667999" cy="2605223"/>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2022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2253848"/>
            <a:ext cx="9737487" cy="3615324"/>
          </a:xfrm>
        </p:spPr>
        <p:txBody>
          <a:bodyPr numCol="2">
            <a:noAutofit/>
          </a:bodyPr>
          <a:lstStyle/>
          <a:p>
            <a:pPr algn="l">
              <a:lnSpc>
                <a:spcPct val="100000"/>
              </a:lnSpc>
            </a:pPr>
            <a:r>
              <a:rPr lang="en-US" sz="2200" b="1" dirty="0">
                <a:solidFill>
                  <a:schemeClr val="accent1">
                    <a:lumMod val="75000"/>
                  </a:schemeClr>
                </a:solidFill>
                <a:latin typeface="Century Gothic" panose="020B0502020202020204" pitchFamily="34" charset="0"/>
              </a:rPr>
              <a:t>Increases:</a:t>
            </a:r>
            <a:endParaRPr lang="en-US" sz="2000" b="1" dirty="0">
              <a:solidFill>
                <a:schemeClr val="accent1">
                  <a:lumMod val="75000"/>
                </a:schemeClr>
              </a:solidFill>
              <a:latin typeface="Century Gothic" panose="020B0502020202020204" pitchFamily="34" charset="0"/>
            </a:endParaRPr>
          </a:p>
          <a:p>
            <a:pPr marL="457200" indent="-457200" algn="l">
              <a:lnSpc>
                <a:spcPct val="100000"/>
              </a:lnSpc>
              <a:spcBef>
                <a:spcPts val="400"/>
              </a:spcBef>
              <a:buFont typeface="Wingdings" pitchFamily="2" charset="2"/>
              <a:buChar char="Ø"/>
            </a:pPr>
            <a:r>
              <a:rPr lang="en-US" sz="2000" dirty="0">
                <a:solidFill>
                  <a:schemeClr val="accent1">
                    <a:lumMod val="75000"/>
                  </a:schemeClr>
                </a:solidFill>
                <a:latin typeface="Century Gothic" panose="020B0502020202020204" pitchFamily="34" charset="0"/>
              </a:rPr>
              <a:t>REMCS Dispatch Service ($40k)</a:t>
            </a:r>
          </a:p>
          <a:p>
            <a:pPr marL="457200" indent="-457200" algn="l">
              <a:lnSpc>
                <a:spcPct val="100000"/>
              </a:lnSpc>
              <a:spcBef>
                <a:spcPts val="400"/>
              </a:spcBef>
              <a:buFont typeface="Wingdings" pitchFamily="2" charset="2"/>
              <a:buChar char="Ø"/>
            </a:pPr>
            <a:r>
              <a:rPr lang="en-US" sz="2000" dirty="0">
                <a:solidFill>
                  <a:schemeClr val="accent1">
                    <a:lumMod val="75000"/>
                  </a:schemeClr>
                </a:solidFill>
                <a:latin typeface="Century Gothic" panose="020B0502020202020204" pitchFamily="34" charset="0"/>
              </a:rPr>
              <a:t>New Hire Uniforms (Class A &amp; B) ($10k)</a:t>
            </a:r>
          </a:p>
          <a:p>
            <a:pPr marL="457200" indent="-457200" algn="l">
              <a:lnSpc>
                <a:spcPct val="100000"/>
              </a:lnSpc>
              <a:spcBef>
                <a:spcPts val="400"/>
              </a:spcBef>
              <a:buFont typeface="Wingdings" pitchFamily="2" charset="2"/>
              <a:buChar char="Ø"/>
            </a:pPr>
            <a:r>
              <a:rPr lang="en-US" sz="2000" dirty="0">
                <a:solidFill>
                  <a:schemeClr val="accent1">
                    <a:lumMod val="75000"/>
                  </a:schemeClr>
                </a:solidFill>
                <a:latin typeface="Century Gothic" panose="020B0502020202020204" pitchFamily="34" charset="0"/>
              </a:rPr>
              <a:t>Motorola Radio Maintenance (+$10k)</a:t>
            </a:r>
          </a:p>
          <a:p>
            <a:pPr marL="457200" indent="-457200" algn="l">
              <a:lnSpc>
                <a:spcPct val="100000"/>
              </a:lnSpc>
              <a:spcBef>
                <a:spcPts val="400"/>
              </a:spcBef>
              <a:buFont typeface="Wingdings" pitchFamily="2" charset="2"/>
              <a:buChar char="Ø"/>
            </a:pPr>
            <a:r>
              <a:rPr lang="en-US" sz="2000" dirty="0">
                <a:solidFill>
                  <a:schemeClr val="accent1">
                    <a:lumMod val="75000"/>
                  </a:schemeClr>
                </a:solidFill>
                <a:latin typeface="Century Gothic" panose="020B0502020202020204" pitchFamily="34" charset="0"/>
              </a:rPr>
              <a:t>Medical / Psychological Exams(+$2500) </a:t>
            </a:r>
          </a:p>
          <a:p>
            <a:pPr marL="457200" indent="-457200" algn="l">
              <a:lnSpc>
                <a:spcPct val="100000"/>
              </a:lnSpc>
              <a:spcBef>
                <a:spcPts val="400"/>
              </a:spcBef>
              <a:buFont typeface="Wingdings" pitchFamily="2" charset="2"/>
              <a:buChar char="Ø"/>
            </a:pPr>
            <a:r>
              <a:rPr lang="en-US" sz="2000" dirty="0">
                <a:solidFill>
                  <a:schemeClr val="accent1">
                    <a:lumMod val="75000"/>
                  </a:schemeClr>
                </a:solidFill>
                <a:latin typeface="Century Gothic" panose="020B0502020202020204" pitchFamily="34" charset="0"/>
              </a:rPr>
              <a:t>SCBA Maintenance (+$2k)</a:t>
            </a:r>
          </a:p>
          <a:p>
            <a:pPr marL="457200" indent="-457200" algn="l">
              <a:lnSpc>
                <a:spcPct val="100000"/>
              </a:lnSpc>
              <a:spcBef>
                <a:spcPts val="400"/>
              </a:spcBef>
              <a:buFont typeface="Wingdings" pitchFamily="2" charset="2"/>
              <a:buChar char="Ø"/>
            </a:pPr>
            <a:endParaRPr lang="en-US" sz="2000" dirty="0">
              <a:solidFill>
                <a:schemeClr val="accent1">
                  <a:lumMod val="75000"/>
                </a:schemeClr>
              </a:solidFill>
              <a:latin typeface="Century Gothic" panose="020B0502020202020204" pitchFamily="34" charset="0"/>
            </a:endParaRPr>
          </a:p>
          <a:p>
            <a:pPr algn="l">
              <a:lnSpc>
                <a:spcPct val="100000"/>
              </a:lnSpc>
              <a:spcBef>
                <a:spcPts val="400"/>
              </a:spcBef>
              <a:spcAft>
                <a:spcPts val="400"/>
              </a:spcAft>
            </a:pPr>
            <a:endParaRPr lang="en-US" sz="2000" dirty="0">
              <a:solidFill>
                <a:schemeClr val="accent1">
                  <a:lumMod val="75000"/>
                </a:schemeClr>
              </a:solidFill>
              <a:latin typeface="Century Gothic" panose="020B0502020202020204" pitchFamily="34" charset="0"/>
            </a:endParaRPr>
          </a:p>
          <a:p>
            <a:pPr marL="457200" indent="-457200" algn="l">
              <a:lnSpc>
                <a:spcPct val="100000"/>
              </a:lnSpc>
              <a:spcBef>
                <a:spcPts val="400"/>
              </a:spcBef>
              <a:spcAft>
                <a:spcPts val="400"/>
              </a:spcAft>
              <a:buFont typeface="Wingdings" pitchFamily="2" charset="2"/>
              <a:buChar char="Ø"/>
            </a:pPr>
            <a:r>
              <a:rPr lang="en-US" sz="2000" dirty="0">
                <a:solidFill>
                  <a:schemeClr val="accent1">
                    <a:lumMod val="75000"/>
                  </a:schemeClr>
                </a:solidFill>
                <a:latin typeface="Century Gothic" panose="020B0502020202020204" pitchFamily="34" charset="0"/>
              </a:rPr>
              <a:t>Basic Class Academy (+$2k)</a:t>
            </a:r>
          </a:p>
          <a:p>
            <a:pPr marL="457200" indent="-457200" algn="l">
              <a:lnSpc>
                <a:spcPct val="100000"/>
              </a:lnSpc>
              <a:spcBef>
                <a:spcPts val="400"/>
              </a:spcBef>
              <a:spcAft>
                <a:spcPts val="400"/>
              </a:spcAft>
              <a:buFont typeface="Wingdings" pitchFamily="2" charset="2"/>
              <a:buChar char="Ø"/>
            </a:pPr>
            <a:r>
              <a:rPr lang="en-US" sz="2000" dirty="0">
                <a:solidFill>
                  <a:schemeClr val="accent1">
                    <a:lumMod val="75000"/>
                  </a:schemeClr>
                </a:solidFill>
                <a:latin typeface="Century Gothic" panose="020B0502020202020204" pitchFamily="34" charset="0"/>
              </a:rPr>
              <a:t>Auto Maintenance ($1,500)</a:t>
            </a:r>
          </a:p>
          <a:p>
            <a:pPr marL="457200" indent="-457200" algn="l">
              <a:lnSpc>
                <a:spcPct val="100000"/>
              </a:lnSpc>
              <a:spcAft>
                <a:spcPts val="400"/>
              </a:spcAft>
              <a:buFont typeface="Wingdings" pitchFamily="2" charset="2"/>
              <a:buChar char="Ø"/>
            </a:pPr>
            <a:r>
              <a:rPr lang="en-US" sz="2000" dirty="0" err="1">
                <a:solidFill>
                  <a:schemeClr val="accent1">
                    <a:lumMod val="75000"/>
                  </a:schemeClr>
                </a:solidFill>
                <a:latin typeface="Century Gothic" panose="020B0502020202020204" pitchFamily="34" charset="0"/>
              </a:rPr>
              <a:t>LiveAuto</a:t>
            </a:r>
            <a:r>
              <a:rPr lang="en-US" sz="2000" dirty="0">
                <a:solidFill>
                  <a:schemeClr val="accent1">
                    <a:lumMod val="75000"/>
                  </a:schemeClr>
                </a:solidFill>
                <a:latin typeface="Century Gothic" panose="020B0502020202020204" pitchFamily="34" charset="0"/>
              </a:rPr>
              <a:t> Maintenance ($1,500)</a:t>
            </a:r>
          </a:p>
          <a:p>
            <a:pPr marL="457200" indent="-457200" algn="l">
              <a:lnSpc>
                <a:spcPct val="100000"/>
              </a:lnSpc>
              <a:spcAft>
                <a:spcPts val="400"/>
              </a:spcAft>
              <a:buFont typeface="Wingdings" pitchFamily="2" charset="2"/>
              <a:buChar char="Ø"/>
            </a:pPr>
            <a:r>
              <a:rPr lang="en-US" sz="2000" dirty="0">
                <a:solidFill>
                  <a:schemeClr val="accent1">
                    <a:lumMod val="75000"/>
                  </a:schemeClr>
                </a:solidFill>
                <a:latin typeface="Century Gothic" panose="020B0502020202020204" pitchFamily="34" charset="0"/>
              </a:rPr>
              <a:t>Live Burn Annual Training ( +$1k)</a:t>
            </a:r>
          </a:p>
          <a:p>
            <a:pPr marL="457200" indent="-457200" algn="l">
              <a:lnSpc>
                <a:spcPct val="100000"/>
              </a:lnSpc>
              <a:spcBef>
                <a:spcPts val="400"/>
              </a:spcBef>
              <a:spcAft>
                <a:spcPts val="400"/>
              </a:spcAft>
              <a:buFont typeface="Wingdings" pitchFamily="2" charset="2"/>
              <a:buChar char="Ø"/>
            </a:pPr>
            <a:r>
              <a:rPr lang="en-US" sz="2000" dirty="0">
                <a:solidFill>
                  <a:schemeClr val="accent1">
                    <a:lumMod val="75000"/>
                  </a:schemeClr>
                </a:solidFill>
                <a:latin typeface="Century Gothic" panose="020B0502020202020204" pitchFamily="34" charset="0"/>
              </a:rPr>
              <a:t>Burn Annual Training ( +$1k)</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1401190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0" y="-279358"/>
            <a:ext cx="10667999" cy="2605223"/>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2022 Operating Budget (cont.)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2127292"/>
            <a:ext cx="10667999" cy="3707454"/>
          </a:xfrm>
        </p:spPr>
        <p:txBody>
          <a:bodyPr>
            <a:noAutofit/>
          </a:bodyPr>
          <a:lstStyle/>
          <a:p>
            <a:pPr marL="457200" indent="-457200" algn="l">
              <a:lnSpc>
                <a:spcPct val="100000"/>
              </a:lnSpc>
              <a:buFont typeface="Wingdings" pitchFamily="2" charset="2"/>
              <a:buChar char="Ø"/>
            </a:pPr>
            <a:endParaRPr lang="en-US" sz="2200" dirty="0">
              <a:solidFill>
                <a:schemeClr val="accent1">
                  <a:lumMod val="75000"/>
                </a:schemeClr>
              </a:solidFill>
              <a:latin typeface="Century Gothic" panose="020B0502020202020204" pitchFamily="34" charset="0"/>
            </a:endParaRPr>
          </a:p>
          <a:p>
            <a:pPr algn="l">
              <a:lnSpc>
                <a:spcPct val="100000"/>
              </a:lnSpc>
            </a:pPr>
            <a:r>
              <a:rPr lang="en-US" sz="2200" b="1" dirty="0">
                <a:solidFill>
                  <a:schemeClr val="accent1">
                    <a:lumMod val="75000"/>
                  </a:schemeClr>
                </a:solidFill>
                <a:latin typeface="Century Gothic" panose="020B0502020202020204" pitchFamily="34" charset="0"/>
              </a:rPr>
              <a:t>Decreases: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Emergency Software Products (ESP) Delete Incident Reporting Function from Annual Service Contract</a:t>
            </a:r>
          </a:p>
          <a:p>
            <a:pPr algn="l">
              <a:lnSpc>
                <a:spcPct val="100000"/>
              </a:lnSpc>
            </a:pPr>
            <a:endParaRPr lang="en-US" sz="2200" dirty="0">
              <a:solidFill>
                <a:schemeClr val="accent1">
                  <a:lumMod val="75000"/>
                </a:schemeClr>
              </a:solidFill>
              <a:latin typeface="Century Gothic" panose="020B0502020202020204" pitchFamily="34" charset="0"/>
            </a:endParaRPr>
          </a:p>
          <a:p>
            <a:pPr algn="l">
              <a:lnSpc>
                <a:spcPct val="100000"/>
              </a:lnSpc>
            </a:pPr>
            <a:r>
              <a:rPr lang="en-US" sz="2200" dirty="0">
                <a:solidFill>
                  <a:schemeClr val="accent1">
                    <a:lumMod val="75000"/>
                  </a:schemeClr>
                </a:solidFill>
                <a:latin typeface="Century Gothic" panose="020B0502020202020204" pitchFamily="34" charset="0"/>
              </a:rPr>
              <a:t>There will be minimal changes to the operational budget.</a:t>
            </a:r>
          </a:p>
          <a:p>
            <a:pPr marL="457200" indent="-457200" algn="l">
              <a:lnSpc>
                <a:spcPct val="100000"/>
              </a:lnSpc>
              <a:buFont typeface="Wingdings" pitchFamily="2" charset="2"/>
              <a:buChar char="Ø"/>
            </a:pPr>
            <a:endParaRPr lang="en-US" sz="2800" dirty="0">
              <a:solidFill>
                <a:schemeClr val="accent1">
                  <a:lumMod val="75000"/>
                </a:schemeClr>
              </a:solidFill>
              <a:latin typeface="Century Gothic" panose="020B0502020202020204" pitchFamily="34" charset="0"/>
            </a:endParaRP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346811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AD6C3-9069-2241-BE80-B02EDE18968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8230"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Organizational Chart</a:t>
            </a: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3F3FA1C4-0765-C84D-875F-34A97D87F526}"/>
              </a:ext>
            </a:extLst>
          </p:cNvPr>
          <p:cNvPicPr>
            <a:picLocks noChangeAspect="1"/>
          </p:cNvPicPr>
          <p:nvPr/>
        </p:nvPicPr>
        <p:blipFill>
          <a:blip r:embed="rId3"/>
          <a:stretch>
            <a:fillRect/>
          </a:stretch>
        </p:blipFill>
        <p:spPr>
          <a:xfrm>
            <a:off x="466553" y="5704448"/>
            <a:ext cx="2650273" cy="722802"/>
          </a:xfrm>
          <a:prstGeom prst="rect">
            <a:avLst/>
          </a:prstGeom>
        </p:spPr>
      </p:pic>
      <p:graphicFrame>
        <p:nvGraphicFramePr>
          <p:cNvPr id="8" name="Diagram 7">
            <a:extLst>
              <a:ext uri="{FF2B5EF4-FFF2-40B4-BE49-F238E27FC236}">
                <a16:creationId xmlns:a16="http://schemas.microsoft.com/office/drawing/2014/main" id="{D94ABDCE-2116-AA45-AEF5-52F15B32F73B}"/>
              </a:ext>
            </a:extLst>
          </p:cNvPr>
          <p:cNvGraphicFramePr/>
          <p:nvPr>
            <p:extLst>
              <p:ext uri="{D42A27DB-BD31-4B8C-83A1-F6EECF244321}">
                <p14:modId xmlns:p14="http://schemas.microsoft.com/office/powerpoint/2010/main" val="3120257669"/>
              </p:ext>
            </p:extLst>
          </p:nvPr>
        </p:nvGraphicFramePr>
        <p:xfrm>
          <a:off x="668789" y="1839125"/>
          <a:ext cx="11044589" cy="3698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72292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0" y="-435248"/>
            <a:ext cx="10667999" cy="2605223"/>
          </a:xfrm>
        </p:spPr>
        <p:txBody>
          <a:bodyPr>
            <a:normAutofit/>
          </a:bodyPr>
          <a:lstStyle/>
          <a:p>
            <a:pPr algn="l"/>
            <a:r>
              <a:rPr lang="en-US" sz="4400" b="1" dirty="0">
                <a:solidFill>
                  <a:schemeClr val="accent1">
                    <a:lumMod val="75000"/>
                  </a:schemeClr>
                </a:solidFill>
                <a:latin typeface="Century Gothic" panose="020B0502020202020204" pitchFamily="34" charset="0"/>
              </a:rPr>
              <a:t>Top Three Anticipated Line Items for 2022 Operating</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2443761"/>
            <a:ext cx="10667999" cy="3074516"/>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Apparatus Maintenance &amp; Repair</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Motorola Radio Repair &amp; Maintenance</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REMCS Dispatch Service</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35333897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Fiscal Goals 2022</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1896191"/>
            <a:ext cx="9646508" cy="2717801"/>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Saving Opportunities</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Continue In-House Repairs and Maintenance When Feasible</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13298005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E66804-93BE-A644-A8FE-D82DC22F99A4}"/>
              </a:ext>
            </a:extLst>
          </p:cNvPr>
          <p:cNvPicPr>
            <a:picLocks noChangeAspect="1"/>
          </p:cNvPicPr>
          <p:nvPr/>
        </p:nvPicPr>
        <p:blipFill>
          <a:blip r:embed="rId2"/>
          <a:stretch>
            <a:fillRect/>
          </a:stretch>
        </p:blipFill>
        <p:spPr>
          <a:xfrm>
            <a:off x="0" y="0"/>
            <a:ext cx="12192000" cy="570271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0087" y="1338131"/>
            <a:ext cx="10976918" cy="2387600"/>
          </a:xfrm>
        </p:spPr>
        <p:txBody>
          <a:bodyPr>
            <a:normAutofit/>
          </a:bodyPr>
          <a:lstStyle/>
          <a:p>
            <a:pPr algn="l"/>
            <a:r>
              <a:rPr lang="en-US" sz="5200" b="1" dirty="0">
                <a:solidFill>
                  <a:schemeClr val="bg1"/>
                </a:solidFill>
                <a:latin typeface="Century Gothic" panose="020B0502020202020204" pitchFamily="34" charset="0"/>
              </a:rPr>
              <a:t>Public Works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280087" y="3964529"/>
            <a:ext cx="9646508" cy="2717801"/>
          </a:xfrm>
        </p:spPr>
        <p:txBody>
          <a:bodyPr>
            <a:noAutofit/>
          </a:bodyPr>
          <a:lstStyle/>
          <a:p>
            <a:pPr algn="l">
              <a:lnSpc>
                <a:spcPct val="100000"/>
              </a:lnSpc>
              <a:spcBef>
                <a:spcPts val="0"/>
              </a:spcBef>
            </a:pPr>
            <a:r>
              <a:rPr lang="en-US" sz="3200" dirty="0">
                <a:solidFill>
                  <a:schemeClr val="bg1"/>
                </a:solidFill>
                <a:latin typeface="Century Gothic" panose="020B0502020202020204" pitchFamily="34" charset="0"/>
              </a:rPr>
              <a:t>Mike </a:t>
            </a:r>
            <a:r>
              <a:rPr lang="en-US" sz="3200" dirty="0" err="1">
                <a:solidFill>
                  <a:schemeClr val="bg1"/>
                </a:solidFill>
                <a:latin typeface="Century Gothic" panose="020B0502020202020204" pitchFamily="34" charset="0"/>
              </a:rPr>
              <a:t>Candarella</a:t>
            </a:r>
            <a:endParaRPr lang="en-US" sz="3200" dirty="0">
              <a:solidFill>
                <a:schemeClr val="bg1"/>
              </a:solidFill>
              <a:latin typeface="Century Gothic" panose="020B0502020202020204" pitchFamily="34" charset="0"/>
            </a:endParaRPr>
          </a:p>
          <a:p>
            <a:pPr algn="l">
              <a:lnSpc>
                <a:spcPct val="100000"/>
              </a:lnSpc>
              <a:spcBef>
                <a:spcPts val="0"/>
              </a:spcBef>
            </a:pPr>
            <a:r>
              <a:rPr lang="en-US" sz="3200" dirty="0">
                <a:solidFill>
                  <a:schemeClr val="bg1"/>
                </a:solidFill>
                <a:latin typeface="Century Gothic" panose="020B0502020202020204" pitchFamily="34" charset="0"/>
              </a:rPr>
              <a:t>Director, Public Works </a:t>
            </a:r>
          </a:p>
        </p:txBody>
      </p:sp>
      <p:sp>
        <p:nvSpPr>
          <p:cNvPr id="9" name="TextBox 8">
            <a:extLst>
              <a:ext uri="{FF2B5EF4-FFF2-40B4-BE49-F238E27FC236}">
                <a16:creationId xmlns:a16="http://schemas.microsoft.com/office/drawing/2014/main" id="{218655F7-5055-384F-950E-ECBD3075D6EE}"/>
              </a:ext>
            </a:extLst>
          </p:cNvPr>
          <p:cNvSpPr txBox="1"/>
          <p:nvPr/>
        </p:nvSpPr>
        <p:spPr>
          <a:xfrm>
            <a:off x="7328160" y="6089928"/>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8E476CAA-BCD7-A54F-AF15-EAFFF39D556B}"/>
              </a:ext>
            </a:extLst>
          </p:cNvPr>
          <p:cNvPicPr>
            <a:picLocks noChangeAspect="1"/>
          </p:cNvPicPr>
          <p:nvPr/>
        </p:nvPicPr>
        <p:blipFill>
          <a:blip r:embed="rId3"/>
          <a:stretch>
            <a:fillRect/>
          </a:stretch>
        </p:blipFill>
        <p:spPr>
          <a:xfrm>
            <a:off x="356753" y="5893445"/>
            <a:ext cx="2682240" cy="731520"/>
          </a:xfrm>
          <a:prstGeom prst="rect">
            <a:avLst/>
          </a:prstGeom>
        </p:spPr>
      </p:pic>
    </p:spTree>
    <p:extLst>
      <p:ext uri="{BB962C8B-B14F-4D97-AF65-F5344CB8AC3E}">
        <p14:creationId xmlns:p14="http://schemas.microsoft.com/office/powerpoint/2010/main" val="20175611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623BDF-7718-8C41-B8A5-4C503EAB1C85}"/>
              </a:ext>
            </a:extLst>
          </p:cNvPr>
          <p:cNvPicPr>
            <a:picLocks noChangeAspect="1"/>
          </p:cNvPicPr>
          <p:nvPr/>
        </p:nvPicPr>
        <p:blipFill>
          <a:blip r:embed="rId2"/>
          <a:stretch>
            <a:fillRect/>
          </a:stretch>
        </p:blipFill>
        <p:spPr>
          <a:xfrm>
            <a:off x="12959" y="-235975"/>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6585" y="-767409"/>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Goals &amp;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66585" y="1834124"/>
            <a:ext cx="10976918" cy="3675549"/>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Hire qualified personnel</a:t>
            </a:r>
          </a:p>
          <a:p>
            <a:pPr marL="457200" indent="-457200" algn="l">
              <a:lnSpc>
                <a:spcPct val="150000"/>
              </a:lnSpc>
              <a:spcBef>
                <a:spcPts val="0"/>
              </a:spcBef>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Continue to implement a succession plan</a:t>
            </a:r>
          </a:p>
          <a:p>
            <a:pPr marL="457200"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Continue collaborating with various conservancies, departments, groups and committees</a:t>
            </a:r>
          </a:p>
          <a:p>
            <a:pPr algn="l">
              <a:lnSpc>
                <a:spcPct val="100000"/>
              </a:lnSpc>
              <a:spcBef>
                <a:spcPts val="0"/>
              </a:spcBef>
            </a:pPr>
            <a:endParaRPr lang="en-US" sz="22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37991"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8E476CAA-BCD7-A54F-AF15-EAFFF39D556B}"/>
              </a:ext>
            </a:extLst>
          </p:cNvPr>
          <p:cNvPicPr>
            <a:picLocks noChangeAspect="1"/>
          </p:cNvPicPr>
          <p:nvPr/>
        </p:nvPicPr>
        <p:blipFill>
          <a:blip r:embed="rId3"/>
          <a:stretch>
            <a:fillRect/>
          </a:stretch>
        </p:blipFill>
        <p:spPr>
          <a:xfrm>
            <a:off x="484572" y="5700089"/>
            <a:ext cx="2682240" cy="731520"/>
          </a:xfrm>
          <a:prstGeom prst="rect">
            <a:avLst/>
          </a:prstGeom>
        </p:spPr>
      </p:pic>
    </p:spTree>
    <p:extLst>
      <p:ext uri="{BB962C8B-B14F-4D97-AF65-F5344CB8AC3E}">
        <p14:creationId xmlns:p14="http://schemas.microsoft.com/office/powerpoint/2010/main" val="35667643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623BDF-7718-8C41-B8A5-4C503EAB1C85}"/>
              </a:ext>
            </a:extLst>
          </p:cNvPr>
          <p:cNvPicPr>
            <a:picLocks noChangeAspect="1"/>
          </p:cNvPicPr>
          <p:nvPr/>
        </p:nvPicPr>
        <p:blipFill>
          <a:blip r:embed="rId2"/>
          <a:stretch>
            <a:fillRect/>
          </a:stretch>
        </p:blipFill>
        <p:spPr>
          <a:xfrm>
            <a:off x="12959" y="-235975"/>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6585" y="-767409"/>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 Changes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66585" y="1834124"/>
            <a:ext cx="1097691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Full Time Personnel Hired: 1</a:t>
            </a:r>
          </a:p>
          <a:p>
            <a:pPr marL="457200" indent="-457200" algn="l">
              <a:lnSpc>
                <a:spcPct val="150000"/>
              </a:lnSpc>
              <a:spcBef>
                <a:spcPts val="0"/>
              </a:spcBef>
              <a:buFont typeface="Wingdings" pitchFamily="2" charset="2"/>
              <a:buChar char="Ø"/>
            </a:pPr>
            <a:endParaRPr lang="en-US" sz="2200" dirty="0">
              <a:solidFill>
                <a:schemeClr val="accent1">
                  <a:lumMod val="75000"/>
                </a:schemeClr>
              </a:solidFill>
              <a:latin typeface="Century Gothic" panose="020B0502020202020204" pitchFamily="34" charset="0"/>
            </a:endParaRPr>
          </a:p>
          <a:p>
            <a:pPr algn="l">
              <a:lnSpc>
                <a:spcPct val="150000"/>
              </a:lnSpc>
              <a:spcBef>
                <a:spcPts val="0"/>
              </a:spcBef>
            </a:pPr>
            <a:r>
              <a:rPr lang="en-US" sz="2200" dirty="0">
                <a:solidFill>
                  <a:schemeClr val="accent1">
                    <a:lumMod val="75000"/>
                  </a:schemeClr>
                </a:solidFill>
                <a:latin typeface="Century Gothic" panose="020B0502020202020204" pitchFamily="34" charset="0"/>
              </a:rPr>
              <a:t>Currently there are 24 full-time staff members in the Department. </a:t>
            </a:r>
          </a:p>
        </p:txBody>
      </p:sp>
      <p:sp>
        <p:nvSpPr>
          <p:cNvPr id="9" name="TextBox 8">
            <a:extLst>
              <a:ext uri="{FF2B5EF4-FFF2-40B4-BE49-F238E27FC236}">
                <a16:creationId xmlns:a16="http://schemas.microsoft.com/office/drawing/2014/main" id="{218655F7-5055-384F-950E-ECBD3075D6EE}"/>
              </a:ext>
            </a:extLst>
          </p:cNvPr>
          <p:cNvSpPr txBox="1"/>
          <p:nvPr/>
        </p:nvSpPr>
        <p:spPr>
          <a:xfrm>
            <a:off x="7337991"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8E476CAA-BCD7-A54F-AF15-EAFFF39D556B}"/>
              </a:ext>
            </a:extLst>
          </p:cNvPr>
          <p:cNvPicPr>
            <a:picLocks noChangeAspect="1"/>
          </p:cNvPicPr>
          <p:nvPr/>
        </p:nvPicPr>
        <p:blipFill>
          <a:blip r:embed="rId3"/>
          <a:stretch>
            <a:fillRect/>
          </a:stretch>
        </p:blipFill>
        <p:spPr>
          <a:xfrm>
            <a:off x="484572" y="5700089"/>
            <a:ext cx="2682240" cy="731520"/>
          </a:xfrm>
          <a:prstGeom prst="rect">
            <a:avLst/>
          </a:prstGeom>
        </p:spPr>
      </p:pic>
    </p:spTree>
    <p:extLst>
      <p:ext uri="{BB962C8B-B14F-4D97-AF65-F5344CB8AC3E}">
        <p14:creationId xmlns:p14="http://schemas.microsoft.com/office/powerpoint/2010/main" val="26838572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623BDF-7718-8C41-B8A5-4C503EAB1C85}"/>
              </a:ext>
            </a:extLst>
          </p:cNvPr>
          <p:cNvPicPr>
            <a:picLocks noChangeAspect="1"/>
          </p:cNvPicPr>
          <p:nvPr/>
        </p:nvPicPr>
        <p:blipFill>
          <a:blip r:embed="rId2"/>
          <a:stretch>
            <a:fillRect/>
          </a:stretch>
        </p:blipFill>
        <p:spPr>
          <a:xfrm>
            <a:off x="12959" y="-235975"/>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6585" y="-767409"/>
            <a:ext cx="10976918" cy="2049046"/>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 Changes</a:t>
            </a:r>
          </a:p>
        </p:txBody>
      </p:sp>
      <p:sp>
        <p:nvSpPr>
          <p:cNvPr id="9" name="TextBox 8">
            <a:extLst>
              <a:ext uri="{FF2B5EF4-FFF2-40B4-BE49-F238E27FC236}">
                <a16:creationId xmlns:a16="http://schemas.microsoft.com/office/drawing/2014/main" id="{218655F7-5055-384F-950E-ECBD3075D6EE}"/>
              </a:ext>
            </a:extLst>
          </p:cNvPr>
          <p:cNvSpPr txBox="1"/>
          <p:nvPr/>
        </p:nvSpPr>
        <p:spPr>
          <a:xfrm>
            <a:off x="7337991"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8E476CAA-BCD7-A54F-AF15-EAFFF39D556B}"/>
              </a:ext>
            </a:extLst>
          </p:cNvPr>
          <p:cNvPicPr>
            <a:picLocks noChangeAspect="1"/>
          </p:cNvPicPr>
          <p:nvPr/>
        </p:nvPicPr>
        <p:blipFill>
          <a:blip r:embed="rId3"/>
          <a:stretch>
            <a:fillRect/>
          </a:stretch>
        </p:blipFill>
        <p:spPr>
          <a:xfrm>
            <a:off x="484572" y="5700089"/>
            <a:ext cx="2682240" cy="731520"/>
          </a:xfrm>
          <a:prstGeom prst="rect">
            <a:avLst/>
          </a:prstGeom>
        </p:spPr>
      </p:pic>
      <p:graphicFrame>
        <p:nvGraphicFramePr>
          <p:cNvPr id="5" name="Diagram 4"/>
          <p:cNvGraphicFramePr/>
          <p:nvPr>
            <p:extLst>
              <p:ext uri="{D42A27DB-BD31-4B8C-83A1-F6EECF244321}">
                <p14:modId xmlns:p14="http://schemas.microsoft.com/office/powerpoint/2010/main" val="2603031813"/>
              </p:ext>
            </p:extLst>
          </p:nvPr>
        </p:nvGraphicFramePr>
        <p:xfrm>
          <a:off x="162966" y="1233292"/>
          <a:ext cx="11384155" cy="44667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89098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623BDF-7718-8C41-B8A5-4C503EAB1C85}"/>
              </a:ext>
            </a:extLst>
          </p:cNvPr>
          <p:cNvPicPr>
            <a:picLocks noChangeAspect="1"/>
          </p:cNvPicPr>
          <p:nvPr/>
        </p:nvPicPr>
        <p:blipFill>
          <a:blip r:embed="rId2"/>
          <a:stretch>
            <a:fillRect/>
          </a:stretch>
        </p:blipFill>
        <p:spPr>
          <a:xfrm>
            <a:off x="12959" y="-235975"/>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6585" y="-767409"/>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 &amp;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66585" y="1834124"/>
            <a:ext cx="10976918" cy="3675549"/>
          </a:xfrm>
        </p:spPr>
        <p:txBody>
          <a:bodyPr>
            <a:noAutofit/>
          </a:bodyPr>
          <a:lstStyle/>
          <a:p>
            <a:pPr marL="457200" indent="-457200" algn="l">
              <a:lnSpc>
                <a:spcPct val="100000"/>
              </a:lnSpc>
              <a:spcBef>
                <a:spcPts val="0"/>
              </a:spcBef>
              <a:buFont typeface="Wingdings" pitchFamily="2" charset="2"/>
              <a:buChar char="Ø"/>
            </a:pPr>
            <a:r>
              <a:rPr lang="en-US" sz="2100" dirty="0">
                <a:solidFill>
                  <a:schemeClr val="accent1">
                    <a:lumMod val="75000"/>
                  </a:schemeClr>
                </a:solidFill>
                <a:latin typeface="Century Gothic" panose="020B0502020202020204" pitchFamily="34" charset="0"/>
              </a:rPr>
              <a:t>Development and implementation of long-term recycling plan</a:t>
            </a:r>
          </a:p>
          <a:p>
            <a:pPr marL="457200" indent="-457200" algn="l">
              <a:lnSpc>
                <a:spcPct val="100000"/>
              </a:lnSpc>
              <a:spcBef>
                <a:spcPts val="0"/>
              </a:spcBef>
              <a:buFont typeface="Wingdings" pitchFamily="2" charset="2"/>
              <a:buChar char="Ø"/>
            </a:pPr>
            <a:r>
              <a:rPr lang="en-US" sz="2100" dirty="0">
                <a:solidFill>
                  <a:schemeClr val="accent1">
                    <a:lumMod val="75000"/>
                  </a:schemeClr>
                </a:solidFill>
                <a:latin typeface="Century Gothic" panose="020B0502020202020204" pitchFamily="34" charset="0"/>
              </a:rPr>
              <a:t>Human Resources</a:t>
            </a:r>
          </a:p>
          <a:p>
            <a:pPr marL="914400" lvl="1" indent="-457200" algn="l">
              <a:lnSpc>
                <a:spcPct val="100000"/>
              </a:lnSpc>
              <a:spcBef>
                <a:spcPts val="0"/>
              </a:spcBef>
              <a:buFont typeface="Wingdings" pitchFamily="2" charset="2"/>
              <a:buChar char="q"/>
            </a:pPr>
            <a:r>
              <a:rPr lang="en-US" sz="2100" dirty="0">
                <a:solidFill>
                  <a:schemeClr val="accent1">
                    <a:lumMod val="75000"/>
                  </a:schemeClr>
                </a:solidFill>
                <a:latin typeface="Century Gothic" panose="020B0502020202020204" pitchFamily="34" charset="0"/>
              </a:rPr>
              <a:t>Promote from within</a:t>
            </a:r>
          </a:p>
          <a:p>
            <a:pPr marL="914400" lvl="1" indent="-457200" algn="l">
              <a:lnSpc>
                <a:spcPct val="100000"/>
              </a:lnSpc>
              <a:spcBef>
                <a:spcPts val="0"/>
              </a:spcBef>
              <a:spcAft>
                <a:spcPts val="600"/>
              </a:spcAft>
              <a:buFont typeface="Wingdings" pitchFamily="2" charset="2"/>
              <a:buChar char="q"/>
            </a:pPr>
            <a:r>
              <a:rPr lang="en-US" sz="2100" dirty="0">
                <a:solidFill>
                  <a:schemeClr val="accent1">
                    <a:lumMod val="75000"/>
                  </a:schemeClr>
                </a:solidFill>
                <a:latin typeface="Century Gothic" panose="020B0502020202020204" pitchFamily="34" charset="0"/>
              </a:rPr>
              <a:t>Hire qualified personnel</a:t>
            </a:r>
          </a:p>
          <a:p>
            <a:pPr marL="457200" indent="-457200" algn="l">
              <a:lnSpc>
                <a:spcPct val="100000"/>
              </a:lnSpc>
              <a:spcBef>
                <a:spcPts val="0"/>
              </a:spcBef>
              <a:spcAft>
                <a:spcPts val="600"/>
              </a:spcAft>
              <a:buFont typeface="Wingdings" pitchFamily="2" charset="2"/>
              <a:buChar char="Ø"/>
            </a:pPr>
            <a:r>
              <a:rPr lang="en-US" sz="2100" dirty="0">
                <a:solidFill>
                  <a:schemeClr val="accent1">
                    <a:lumMod val="75000"/>
                  </a:schemeClr>
                </a:solidFill>
                <a:latin typeface="Century Gothic" panose="020B0502020202020204" pitchFamily="34" charset="0"/>
              </a:rPr>
              <a:t>Increase opportunities for education and development of personnel  </a:t>
            </a:r>
          </a:p>
          <a:p>
            <a:pPr marL="457200" indent="-457200" algn="l">
              <a:lnSpc>
                <a:spcPct val="100000"/>
              </a:lnSpc>
              <a:spcBef>
                <a:spcPts val="0"/>
              </a:spcBef>
              <a:spcAft>
                <a:spcPts val="600"/>
              </a:spcAft>
              <a:buFont typeface="Wingdings" pitchFamily="2" charset="2"/>
              <a:buChar char="Ø"/>
            </a:pPr>
            <a:r>
              <a:rPr lang="en-US" sz="2100" dirty="0">
                <a:solidFill>
                  <a:schemeClr val="accent1">
                    <a:lumMod val="75000"/>
                  </a:schemeClr>
                </a:solidFill>
                <a:latin typeface="Century Gothic" panose="020B0502020202020204" pitchFamily="34" charset="0"/>
              </a:rPr>
              <a:t>Continue collaborating with various conservancies, departments, groups and committees</a:t>
            </a:r>
          </a:p>
          <a:p>
            <a:pPr marL="457200" indent="-457200" algn="l">
              <a:lnSpc>
                <a:spcPct val="100000"/>
              </a:lnSpc>
              <a:spcBef>
                <a:spcPts val="0"/>
              </a:spcBef>
              <a:buFont typeface="Wingdings" pitchFamily="2" charset="2"/>
              <a:buChar char="Ø"/>
            </a:pPr>
            <a:r>
              <a:rPr lang="en-US" sz="2100" dirty="0">
                <a:solidFill>
                  <a:schemeClr val="accent1">
                    <a:lumMod val="75000"/>
                  </a:schemeClr>
                </a:solidFill>
                <a:latin typeface="Century Gothic" panose="020B0502020202020204" pitchFamily="34" charset="0"/>
              </a:rPr>
              <a:t>Improved Coordination of Parks Maintenance with Recreation Department</a:t>
            </a:r>
          </a:p>
          <a:p>
            <a:pPr marL="457200" indent="-457200" algn="l">
              <a:lnSpc>
                <a:spcPct val="100000"/>
              </a:lnSpc>
              <a:spcBef>
                <a:spcPts val="0"/>
              </a:spcBef>
              <a:buFont typeface="Wingdings" pitchFamily="2" charset="2"/>
              <a:buChar char="Ø"/>
            </a:pPr>
            <a:endParaRPr lang="en-US" sz="2100" dirty="0">
              <a:solidFill>
                <a:schemeClr val="accent1">
                  <a:lumMod val="75000"/>
                </a:schemeClr>
              </a:solidFill>
              <a:latin typeface="Century Gothic" panose="020B0502020202020204" pitchFamily="34" charset="0"/>
            </a:endParaRPr>
          </a:p>
          <a:p>
            <a:pPr algn="l">
              <a:lnSpc>
                <a:spcPct val="100000"/>
              </a:lnSpc>
              <a:spcBef>
                <a:spcPts val="0"/>
              </a:spcBef>
            </a:pPr>
            <a:r>
              <a:rPr lang="en-US" sz="2100" dirty="0">
                <a:solidFill>
                  <a:schemeClr val="accent1">
                    <a:lumMod val="75000"/>
                  </a:schemeClr>
                </a:solidFill>
                <a:latin typeface="Century Gothic" panose="020B0502020202020204" pitchFamily="34" charset="0"/>
              </a:rPr>
              <a:t>This Department will continue to strive toward continuing to provide quality services to the Village.</a:t>
            </a:r>
          </a:p>
        </p:txBody>
      </p:sp>
      <p:sp>
        <p:nvSpPr>
          <p:cNvPr id="9" name="TextBox 8">
            <a:extLst>
              <a:ext uri="{FF2B5EF4-FFF2-40B4-BE49-F238E27FC236}">
                <a16:creationId xmlns:a16="http://schemas.microsoft.com/office/drawing/2014/main" id="{218655F7-5055-384F-950E-ECBD3075D6EE}"/>
              </a:ext>
            </a:extLst>
          </p:cNvPr>
          <p:cNvSpPr txBox="1"/>
          <p:nvPr/>
        </p:nvSpPr>
        <p:spPr>
          <a:xfrm>
            <a:off x="7337991"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8E476CAA-BCD7-A54F-AF15-EAFFF39D556B}"/>
              </a:ext>
            </a:extLst>
          </p:cNvPr>
          <p:cNvPicPr>
            <a:picLocks noChangeAspect="1"/>
          </p:cNvPicPr>
          <p:nvPr/>
        </p:nvPicPr>
        <p:blipFill>
          <a:blip r:embed="rId3"/>
          <a:stretch>
            <a:fillRect/>
          </a:stretch>
        </p:blipFill>
        <p:spPr>
          <a:xfrm>
            <a:off x="484572" y="5700089"/>
            <a:ext cx="2682240" cy="731520"/>
          </a:xfrm>
          <a:prstGeom prst="rect">
            <a:avLst/>
          </a:prstGeom>
        </p:spPr>
      </p:pic>
    </p:spTree>
    <p:extLst>
      <p:ext uri="{BB962C8B-B14F-4D97-AF65-F5344CB8AC3E}">
        <p14:creationId xmlns:p14="http://schemas.microsoft.com/office/powerpoint/2010/main" val="24590069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623BDF-7718-8C41-B8A5-4C503EAB1C85}"/>
              </a:ext>
            </a:extLst>
          </p:cNvPr>
          <p:cNvPicPr>
            <a:picLocks noChangeAspect="1"/>
          </p:cNvPicPr>
          <p:nvPr/>
        </p:nvPicPr>
        <p:blipFill>
          <a:blip r:embed="rId2"/>
          <a:stretch>
            <a:fillRect/>
          </a:stretch>
        </p:blipFill>
        <p:spPr>
          <a:xfrm>
            <a:off x="12959" y="-235975"/>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6585" y="-767409"/>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Capital Requests for 2022</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66585" y="1834124"/>
            <a:ext cx="10976918" cy="3675549"/>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Sewer Jet: $275,000</a:t>
            </a:r>
          </a:p>
          <a:p>
            <a:pPr marL="457200" indent="-457200" algn="l">
              <a:lnSpc>
                <a:spcPct val="150000"/>
              </a:lnSpc>
              <a:spcBef>
                <a:spcPts val="0"/>
              </a:spcBef>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Replacement Vehicles: $370,000 (2021 carried over funds)</a:t>
            </a:r>
          </a:p>
          <a:p>
            <a:pPr marL="342900" indent="-3429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Caterpillar Skid Steer: $100,000 (70%/30%; split cost with Recreation Dept, $70,000 DPW/$30,000 Rec)</a:t>
            </a:r>
          </a:p>
          <a:p>
            <a:pPr marL="457200" indent="-457200" algn="l">
              <a:lnSpc>
                <a:spcPct val="150000"/>
              </a:lnSpc>
              <a:spcBef>
                <a:spcPts val="0"/>
              </a:spcBef>
              <a:buFont typeface="Wingdings" pitchFamily="2" charset="2"/>
              <a:buChar char="Ø"/>
            </a:pPr>
            <a:endParaRPr lang="en-US" sz="2200" dirty="0">
              <a:solidFill>
                <a:schemeClr val="accent1">
                  <a:lumMod val="75000"/>
                </a:schemeClr>
              </a:solidFill>
              <a:latin typeface="Century Gothic" panose="020B0502020202020204" pitchFamily="34" charset="0"/>
            </a:endParaRPr>
          </a:p>
          <a:p>
            <a:pPr marL="457200" indent="-457200" algn="l">
              <a:lnSpc>
                <a:spcPct val="100000"/>
              </a:lnSpc>
              <a:spcBef>
                <a:spcPts val="0"/>
              </a:spcBef>
              <a:buFont typeface="Wingdings" pitchFamily="2" charset="2"/>
              <a:buChar char="Ø"/>
            </a:pPr>
            <a:endParaRPr lang="en-US" sz="2200" dirty="0">
              <a:solidFill>
                <a:schemeClr val="accent1">
                  <a:lumMod val="75000"/>
                </a:schemeClr>
              </a:solidFill>
              <a:latin typeface="Century Gothic" panose="020B0502020202020204" pitchFamily="34" charset="0"/>
            </a:endParaRPr>
          </a:p>
          <a:p>
            <a:pPr marL="457200" indent="-457200" algn="l">
              <a:lnSpc>
                <a:spcPct val="100000"/>
              </a:lnSpc>
              <a:spcBef>
                <a:spcPts val="0"/>
              </a:spcBef>
              <a:buFont typeface="Wingdings" pitchFamily="2" charset="2"/>
              <a:buChar char="Ø"/>
            </a:pPr>
            <a:endParaRPr lang="en-US" sz="2200" dirty="0">
              <a:solidFill>
                <a:schemeClr val="accent1">
                  <a:lumMod val="75000"/>
                </a:schemeClr>
              </a:solidFill>
              <a:latin typeface="Century Gothic" panose="020B0502020202020204" pitchFamily="34" charset="0"/>
            </a:endParaRPr>
          </a:p>
          <a:p>
            <a:pPr algn="l">
              <a:lnSpc>
                <a:spcPct val="100000"/>
              </a:lnSpc>
              <a:spcBef>
                <a:spcPts val="0"/>
              </a:spcBef>
            </a:pPr>
            <a:r>
              <a:rPr lang="en-US" sz="2200" dirty="0">
                <a:solidFill>
                  <a:schemeClr val="accent1">
                    <a:lumMod val="75000"/>
                  </a:schemeClr>
                </a:solidFill>
                <a:latin typeface="Century Gothic" panose="020B0502020202020204" pitchFamily="34" charset="0"/>
              </a:rPr>
              <a:t>Total amount of Capital Request: $715,000</a:t>
            </a:r>
          </a:p>
          <a:p>
            <a:pPr algn="l">
              <a:lnSpc>
                <a:spcPct val="100000"/>
              </a:lnSpc>
              <a:spcBef>
                <a:spcPts val="0"/>
              </a:spcBef>
            </a:pPr>
            <a:r>
              <a:rPr lang="en-US" sz="2200" dirty="0">
                <a:solidFill>
                  <a:schemeClr val="accent1">
                    <a:lumMod val="75000"/>
                  </a:schemeClr>
                </a:solidFill>
                <a:latin typeface="Century Gothic" panose="020B0502020202020204" pitchFamily="34" charset="0"/>
              </a:rPr>
              <a:t>* </a:t>
            </a:r>
            <a:r>
              <a:rPr lang="en-US" sz="1600" dirty="0">
                <a:solidFill>
                  <a:schemeClr val="accent1">
                    <a:lumMod val="75000"/>
                  </a:schemeClr>
                </a:solidFill>
                <a:latin typeface="Century Gothic" panose="020B0502020202020204" pitchFamily="34" charset="0"/>
              </a:rPr>
              <a:t>Tree Planting considered under Open Space Budget</a:t>
            </a:r>
          </a:p>
        </p:txBody>
      </p:sp>
      <p:sp>
        <p:nvSpPr>
          <p:cNvPr id="9" name="TextBox 8">
            <a:extLst>
              <a:ext uri="{FF2B5EF4-FFF2-40B4-BE49-F238E27FC236}">
                <a16:creationId xmlns:a16="http://schemas.microsoft.com/office/drawing/2014/main" id="{218655F7-5055-384F-950E-ECBD3075D6EE}"/>
              </a:ext>
            </a:extLst>
          </p:cNvPr>
          <p:cNvSpPr txBox="1"/>
          <p:nvPr/>
        </p:nvSpPr>
        <p:spPr>
          <a:xfrm>
            <a:off x="7337991"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8E476CAA-BCD7-A54F-AF15-EAFFF39D556B}"/>
              </a:ext>
            </a:extLst>
          </p:cNvPr>
          <p:cNvPicPr>
            <a:picLocks noChangeAspect="1"/>
          </p:cNvPicPr>
          <p:nvPr/>
        </p:nvPicPr>
        <p:blipFill>
          <a:blip r:embed="rId3"/>
          <a:stretch>
            <a:fillRect/>
          </a:stretch>
        </p:blipFill>
        <p:spPr>
          <a:xfrm>
            <a:off x="484572" y="5700089"/>
            <a:ext cx="2682240" cy="731520"/>
          </a:xfrm>
          <a:prstGeom prst="rect">
            <a:avLst/>
          </a:prstGeom>
        </p:spPr>
      </p:pic>
    </p:spTree>
    <p:extLst>
      <p:ext uri="{BB962C8B-B14F-4D97-AF65-F5344CB8AC3E}">
        <p14:creationId xmlns:p14="http://schemas.microsoft.com/office/powerpoint/2010/main" val="36495519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623BDF-7718-8C41-B8A5-4C503EAB1C85}"/>
              </a:ext>
            </a:extLst>
          </p:cNvPr>
          <p:cNvPicPr>
            <a:picLocks noChangeAspect="1"/>
          </p:cNvPicPr>
          <p:nvPr/>
        </p:nvPicPr>
        <p:blipFill>
          <a:blip r:embed="rId2"/>
          <a:stretch>
            <a:fillRect/>
          </a:stretch>
        </p:blipFill>
        <p:spPr>
          <a:xfrm>
            <a:off x="12959" y="-235975"/>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6585" y="-660334"/>
            <a:ext cx="10976918" cy="2601533"/>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66585" y="2070099"/>
            <a:ext cx="10976918" cy="2717801"/>
          </a:xfrm>
        </p:spPr>
        <p:txBody>
          <a:bodyPr>
            <a:noAutofit/>
          </a:bodyPr>
          <a:lstStyle/>
          <a:p>
            <a:pPr algn="l">
              <a:lnSpc>
                <a:spcPct val="100000"/>
              </a:lnSpc>
              <a:spcBef>
                <a:spcPts val="0"/>
              </a:spcBef>
            </a:pPr>
            <a:r>
              <a:rPr lang="en-US" sz="2200" dirty="0">
                <a:solidFill>
                  <a:schemeClr val="accent1">
                    <a:lumMod val="75000"/>
                  </a:schemeClr>
                </a:solidFill>
                <a:latin typeface="Century Gothic" panose="020B0502020202020204" pitchFamily="34" charset="0"/>
              </a:rPr>
              <a:t>Increases:</a:t>
            </a:r>
          </a:p>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+$5,000 Beautification funds  </a:t>
            </a:r>
          </a:p>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+$10,000 Diesel Gasoline</a:t>
            </a:r>
          </a:p>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+$6,000 Village-wide signage (Street Signs)</a:t>
            </a:r>
          </a:p>
          <a:p>
            <a:pPr marL="457200" indent="-457200" algn="l">
              <a:lnSpc>
                <a:spcPct val="150000"/>
              </a:lnSpc>
              <a:spcBef>
                <a:spcPts val="0"/>
              </a:spcBef>
              <a:buFont typeface="Wingdings" pitchFamily="2" charset="2"/>
              <a:buChar char="Ø"/>
            </a:pPr>
            <a:endParaRPr lang="en-US" sz="2200" dirty="0">
              <a:solidFill>
                <a:schemeClr val="accent1">
                  <a:lumMod val="75000"/>
                </a:schemeClr>
              </a:solidFill>
              <a:latin typeface="Century Gothic" panose="020B0502020202020204" pitchFamily="34" charset="0"/>
            </a:endParaRPr>
          </a:p>
          <a:p>
            <a:pPr algn="l">
              <a:lnSpc>
                <a:spcPct val="100000"/>
              </a:lnSpc>
              <a:spcBef>
                <a:spcPts val="0"/>
              </a:spcBef>
              <a:spcAft>
                <a:spcPts val="600"/>
              </a:spcAft>
            </a:pPr>
            <a:r>
              <a:rPr lang="en-US" sz="2200" dirty="0">
                <a:solidFill>
                  <a:schemeClr val="accent1">
                    <a:lumMod val="75000"/>
                  </a:schemeClr>
                </a:solidFill>
                <a:latin typeface="Century Gothic" panose="020B0502020202020204" pitchFamily="34" charset="0"/>
              </a:rPr>
              <a:t>Decreases:</a:t>
            </a:r>
          </a:p>
          <a:p>
            <a:pPr marL="457200"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-34,000 Lawn cutting (previously outsourced, now 100% in-house)</a:t>
            </a:r>
          </a:p>
          <a:p>
            <a:pPr marL="457200" indent="-457200" algn="l">
              <a:lnSpc>
                <a:spcPct val="100000"/>
              </a:lnSpc>
              <a:spcBef>
                <a:spcPts val="0"/>
              </a:spcBef>
              <a:buFont typeface="Wingdings" pitchFamily="2" charset="2"/>
              <a:buChar char="Ø"/>
            </a:pPr>
            <a:endParaRPr lang="en-US" sz="22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37991"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8E476CAA-BCD7-A54F-AF15-EAFFF39D556B}"/>
              </a:ext>
            </a:extLst>
          </p:cNvPr>
          <p:cNvPicPr>
            <a:picLocks noChangeAspect="1"/>
          </p:cNvPicPr>
          <p:nvPr/>
        </p:nvPicPr>
        <p:blipFill>
          <a:blip r:embed="rId3"/>
          <a:stretch>
            <a:fillRect/>
          </a:stretch>
        </p:blipFill>
        <p:spPr>
          <a:xfrm>
            <a:off x="484572" y="5700089"/>
            <a:ext cx="2682240" cy="731520"/>
          </a:xfrm>
          <a:prstGeom prst="rect">
            <a:avLst/>
          </a:prstGeom>
        </p:spPr>
      </p:pic>
    </p:spTree>
    <p:extLst>
      <p:ext uri="{BB962C8B-B14F-4D97-AF65-F5344CB8AC3E}">
        <p14:creationId xmlns:p14="http://schemas.microsoft.com/office/powerpoint/2010/main" val="28101223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623BDF-7718-8C41-B8A5-4C503EAB1C85}"/>
              </a:ext>
            </a:extLst>
          </p:cNvPr>
          <p:cNvPicPr>
            <a:picLocks noChangeAspect="1"/>
          </p:cNvPicPr>
          <p:nvPr/>
        </p:nvPicPr>
        <p:blipFill>
          <a:blip r:embed="rId2"/>
          <a:stretch>
            <a:fillRect/>
          </a:stretch>
        </p:blipFill>
        <p:spPr>
          <a:xfrm>
            <a:off x="12959" y="-235975"/>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6585" y="-767409"/>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Staffing Changes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66585" y="1834123"/>
            <a:ext cx="10976918" cy="3675549"/>
          </a:xfrm>
        </p:spPr>
        <p:txBody>
          <a:bodyPr>
            <a:noAutofit/>
          </a:bodyPr>
          <a:lstStyle/>
          <a:p>
            <a:pPr marL="457200" indent="-457200" algn="l">
              <a:lnSpc>
                <a:spcPct val="100000"/>
              </a:lnSpc>
              <a:spcBef>
                <a:spcPts val="0"/>
              </a:spcBef>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Promotion from within</a:t>
            </a:r>
          </a:p>
          <a:p>
            <a:pPr marL="914400" lvl="1" indent="-457200" algn="l">
              <a:lnSpc>
                <a:spcPct val="100000"/>
              </a:lnSpc>
              <a:spcBef>
                <a:spcPts val="0"/>
              </a:spcBef>
              <a:buFont typeface="Wingdings" pitchFamily="2" charset="2"/>
              <a:buChar char="q"/>
            </a:pPr>
            <a:r>
              <a:rPr lang="en-US" sz="1800" dirty="0">
                <a:solidFill>
                  <a:schemeClr val="accent1">
                    <a:lumMod val="75000"/>
                  </a:schemeClr>
                </a:solidFill>
                <a:latin typeface="Century Gothic" panose="020B0502020202020204" pitchFamily="34" charset="0"/>
              </a:rPr>
              <a:t>Operators: 2 (contractual)</a:t>
            </a:r>
          </a:p>
          <a:p>
            <a:pPr marL="914400" lvl="1" indent="-457200" algn="l">
              <a:lnSpc>
                <a:spcPct val="100000"/>
              </a:lnSpc>
              <a:spcBef>
                <a:spcPts val="0"/>
              </a:spcBef>
              <a:buFont typeface="Wingdings" pitchFamily="2" charset="2"/>
              <a:buChar char="q"/>
            </a:pPr>
            <a:r>
              <a:rPr lang="en-US" sz="1800" dirty="0">
                <a:solidFill>
                  <a:schemeClr val="accent1">
                    <a:lumMod val="75000"/>
                  </a:schemeClr>
                </a:solidFill>
                <a:latin typeface="Century Gothic" panose="020B0502020202020204" pitchFamily="34" charset="0"/>
              </a:rPr>
              <a:t>Truck Drivers/Park Maintenance: 3</a:t>
            </a:r>
          </a:p>
          <a:p>
            <a:pPr marL="914400" lvl="1" indent="-457200" algn="l">
              <a:lnSpc>
                <a:spcPct val="100000"/>
              </a:lnSpc>
              <a:spcBef>
                <a:spcPts val="0"/>
              </a:spcBef>
              <a:buFont typeface="Wingdings" pitchFamily="2" charset="2"/>
              <a:buChar char="q"/>
            </a:pPr>
            <a:endParaRPr lang="en-US" sz="1800" dirty="0">
              <a:solidFill>
                <a:schemeClr val="accent1">
                  <a:lumMod val="75000"/>
                </a:schemeClr>
              </a:solidFill>
              <a:latin typeface="Century Gothic" panose="020B0502020202020204" pitchFamily="34" charset="0"/>
            </a:endParaRPr>
          </a:p>
          <a:p>
            <a:pPr marL="742950" lvl="1" indent="-285750" algn="l">
              <a:lnSpc>
                <a:spcPct val="100000"/>
              </a:lnSpc>
              <a:spcBef>
                <a:spcPts val="0"/>
              </a:spcBef>
              <a:buFont typeface="Wingdings" pitchFamily="2" charset="2"/>
              <a:buChar char="q"/>
            </a:pPr>
            <a:endParaRPr lang="en-US" sz="1800" dirty="0">
              <a:solidFill>
                <a:schemeClr val="accent1">
                  <a:lumMod val="75000"/>
                </a:schemeClr>
              </a:solidFill>
              <a:latin typeface="Century Gothic" panose="020B0502020202020204" pitchFamily="34" charset="0"/>
            </a:endParaRPr>
          </a:p>
          <a:p>
            <a:pPr marL="457200" indent="-457200" algn="l">
              <a:lnSpc>
                <a:spcPct val="100000"/>
              </a:lnSpc>
              <a:spcBef>
                <a:spcPts val="0"/>
              </a:spcBef>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New Hires</a:t>
            </a:r>
          </a:p>
          <a:p>
            <a:pPr marL="914400" lvl="1" indent="-457200" algn="l">
              <a:lnSpc>
                <a:spcPct val="100000"/>
              </a:lnSpc>
              <a:spcBef>
                <a:spcPts val="0"/>
              </a:spcBef>
              <a:buFont typeface="Wingdings" pitchFamily="2" charset="2"/>
              <a:buChar char="q"/>
            </a:pPr>
            <a:r>
              <a:rPr lang="en-US" sz="1800" dirty="0">
                <a:solidFill>
                  <a:schemeClr val="accent1">
                    <a:lumMod val="75000"/>
                  </a:schemeClr>
                </a:solidFill>
                <a:latin typeface="Century Gothic" panose="020B0502020202020204" pitchFamily="34" charset="0"/>
              </a:rPr>
              <a:t>Laborers: 2 ($30,000)</a:t>
            </a:r>
          </a:p>
          <a:p>
            <a:pPr marL="914400" lvl="1" indent="-457200" algn="l">
              <a:lnSpc>
                <a:spcPct val="100000"/>
              </a:lnSpc>
              <a:spcBef>
                <a:spcPts val="0"/>
              </a:spcBef>
              <a:buFont typeface="Wingdings" pitchFamily="2" charset="2"/>
              <a:buChar char="Ø"/>
            </a:pPr>
            <a:endParaRPr lang="en-US" sz="18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37991"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8E476CAA-BCD7-A54F-AF15-EAFFF39D556B}"/>
              </a:ext>
            </a:extLst>
          </p:cNvPr>
          <p:cNvPicPr>
            <a:picLocks noChangeAspect="1"/>
          </p:cNvPicPr>
          <p:nvPr/>
        </p:nvPicPr>
        <p:blipFill>
          <a:blip r:embed="rId3"/>
          <a:stretch>
            <a:fillRect/>
          </a:stretch>
        </p:blipFill>
        <p:spPr>
          <a:xfrm>
            <a:off x="484572" y="5700089"/>
            <a:ext cx="2682240" cy="731520"/>
          </a:xfrm>
          <a:prstGeom prst="rect">
            <a:avLst/>
          </a:prstGeom>
        </p:spPr>
      </p:pic>
    </p:spTree>
    <p:extLst>
      <p:ext uri="{BB962C8B-B14F-4D97-AF65-F5344CB8AC3E}">
        <p14:creationId xmlns:p14="http://schemas.microsoft.com/office/powerpoint/2010/main" val="1394062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AD6C3-9069-2241-BE80-B02EDE18968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8230"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6552" y="1978000"/>
            <a:ext cx="10878595" cy="3295698"/>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Implement electronic plan review process required by state</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Create and implement electronic records filing system</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Staff organization and development:</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Provide staff educational opportunities for Technical Assistance Certification – new DCA requirement </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Retain our part-time inspectors (hourly increase) </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Cross-train all departmental employees (non-inspectors)</a:t>
            </a:r>
          </a:p>
          <a:p>
            <a:pPr algn="l"/>
            <a:endParaRPr lang="en-US" sz="3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3F3FA1C4-0765-C84D-875F-34A97D87F526}"/>
              </a:ext>
            </a:extLst>
          </p:cNvPr>
          <p:cNvPicPr>
            <a:picLocks noChangeAspect="1"/>
          </p:cNvPicPr>
          <p:nvPr/>
        </p:nvPicPr>
        <p:blipFill>
          <a:blip r:embed="rId3"/>
          <a:stretch>
            <a:fillRect/>
          </a:stretch>
        </p:blipFill>
        <p:spPr>
          <a:xfrm>
            <a:off x="466553" y="5704448"/>
            <a:ext cx="2650273" cy="722802"/>
          </a:xfrm>
          <a:prstGeom prst="rect">
            <a:avLst/>
          </a:prstGeom>
        </p:spPr>
      </p:pic>
    </p:spTree>
    <p:extLst>
      <p:ext uri="{BB962C8B-B14F-4D97-AF65-F5344CB8AC3E}">
        <p14:creationId xmlns:p14="http://schemas.microsoft.com/office/powerpoint/2010/main" val="17041257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623BDF-7718-8C41-B8A5-4C503EAB1C85}"/>
              </a:ext>
            </a:extLst>
          </p:cNvPr>
          <p:cNvPicPr>
            <a:picLocks noChangeAspect="1"/>
          </p:cNvPicPr>
          <p:nvPr/>
        </p:nvPicPr>
        <p:blipFill>
          <a:blip r:embed="rId2"/>
          <a:stretch>
            <a:fillRect/>
          </a:stretch>
        </p:blipFill>
        <p:spPr>
          <a:xfrm>
            <a:off x="12959" y="-235975"/>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6585" y="-767409"/>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Fiscal Goals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66585" y="1834123"/>
            <a:ext cx="10976918" cy="3675549"/>
          </a:xfrm>
        </p:spPr>
        <p:txBody>
          <a:bodyPr>
            <a:noAutofit/>
          </a:bodyPr>
          <a:lstStyle/>
          <a:p>
            <a:pPr marL="914400" lvl="1" indent="-457200" algn="l">
              <a:lnSpc>
                <a:spcPct val="100000"/>
              </a:lnSpc>
              <a:spcBef>
                <a:spcPts val="0"/>
              </a:spcBef>
              <a:buFont typeface="Wingdings" pitchFamily="2" charset="2"/>
              <a:buChar char="Ø"/>
            </a:pPr>
            <a:endParaRPr lang="en-US" sz="2400" dirty="0">
              <a:solidFill>
                <a:schemeClr val="accent1">
                  <a:lumMod val="75000"/>
                </a:schemeClr>
              </a:solidFill>
              <a:latin typeface="Century Gothic" panose="020B0502020202020204" pitchFamily="34" charset="0"/>
            </a:endParaRPr>
          </a:p>
          <a:p>
            <a:pPr marL="914400" lvl="1"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Bring services in-house where possible, ex. bringing lawn cutting services </a:t>
            </a:r>
          </a:p>
          <a:p>
            <a:pPr marL="914400" lvl="1"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Minimize idling of DPW vehicles to reduce fuel costs and improve environmental practices</a:t>
            </a:r>
          </a:p>
          <a:p>
            <a:pPr marL="914400" lvl="1"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Bring a concentrated effort to preventative maintenance of sewer and sanitary systems, thereby minimizing collapses and repairs</a:t>
            </a:r>
          </a:p>
          <a:p>
            <a:pPr marL="742950" lvl="1" indent="-285750" algn="l">
              <a:lnSpc>
                <a:spcPct val="100000"/>
              </a:lnSpc>
              <a:spcBef>
                <a:spcPts val="0"/>
              </a:spcBef>
              <a:buFont typeface="Wingdings" pitchFamily="2" charset="2"/>
              <a:buChar char="q"/>
            </a:pPr>
            <a:endParaRPr lang="en-US" sz="1800" dirty="0">
              <a:solidFill>
                <a:schemeClr val="accent1">
                  <a:lumMod val="75000"/>
                </a:schemeClr>
              </a:solidFill>
              <a:latin typeface="Century Gothic" panose="020B0502020202020204" pitchFamily="34" charset="0"/>
            </a:endParaRPr>
          </a:p>
          <a:p>
            <a:pPr marL="914400" lvl="1" indent="-457200" algn="l">
              <a:lnSpc>
                <a:spcPct val="100000"/>
              </a:lnSpc>
              <a:spcBef>
                <a:spcPts val="0"/>
              </a:spcBef>
              <a:buFont typeface="Wingdings" pitchFamily="2" charset="2"/>
              <a:buChar char="Ø"/>
            </a:pPr>
            <a:endParaRPr lang="en-US" sz="18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37991"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8E476CAA-BCD7-A54F-AF15-EAFFF39D556B}"/>
              </a:ext>
            </a:extLst>
          </p:cNvPr>
          <p:cNvPicPr>
            <a:picLocks noChangeAspect="1"/>
          </p:cNvPicPr>
          <p:nvPr/>
        </p:nvPicPr>
        <p:blipFill>
          <a:blip r:embed="rId3"/>
          <a:stretch>
            <a:fillRect/>
          </a:stretch>
        </p:blipFill>
        <p:spPr>
          <a:xfrm>
            <a:off x="484572" y="5700089"/>
            <a:ext cx="2682240" cy="731520"/>
          </a:xfrm>
          <a:prstGeom prst="rect">
            <a:avLst/>
          </a:prstGeom>
        </p:spPr>
      </p:pic>
    </p:spTree>
    <p:extLst>
      <p:ext uri="{BB962C8B-B14F-4D97-AF65-F5344CB8AC3E}">
        <p14:creationId xmlns:p14="http://schemas.microsoft.com/office/powerpoint/2010/main" val="1985314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080E8C-3DE6-0446-B6B2-DB460C2220A7}"/>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8EC5E99-D506-E644-B206-1D76DC25143B}"/>
              </a:ext>
            </a:extLst>
          </p:cNvPr>
          <p:cNvSpPr/>
          <p:nvPr/>
        </p:nvSpPr>
        <p:spPr>
          <a:xfrm>
            <a:off x="0" y="1897626"/>
            <a:ext cx="12192000" cy="37941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285483" y="567016"/>
            <a:ext cx="9144000" cy="2387600"/>
          </a:xfrm>
        </p:spPr>
        <p:txBody>
          <a:bodyPr>
            <a:normAutofit/>
          </a:bodyPr>
          <a:lstStyle/>
          <a:p>
            <a:pPr algn="l"/>
            <a:r>
              <a:rPr lang="en-US" sz="5000" b="1" dirty="0">
                <a:solidFill>
                  <a:schemeClr val="bg1"/>
                </a:solidFill>
                <a:latin typeface="Century Gothic" panose="020B0502020202020204" pitchFamily="34" charset="0"/>
              </a:rPr>
              <a:t>ADMINISTRATION</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28369" y="3158620"/>
            <a:ext cx="9646508" cy="2717801"/>
          </a:xfrm>
        </p:spPr>
        <p:txBody>
          <a:bodyPr>
            <a:noAutofit/>
          </a:bodyPr>
          <a:lstStyle/>
          <a:p>
            <a:pPr algn="l"/>
            <a:r>
              <a:rPr lang="en-US" sz="2800" dirty="0">
                <a:solidFill>
                  <a:schemeClr val="bg1"/>
                </a:solidFill>
                <a:latin typeface="Century Gothic" panose="020B0502020202020204" pitchFamily="34" charset="0"/>
              </a:rPr>
              <a:t>Adam D. </a:t>
            </a:r>
            <a:r>
              <a:rPr lang="en-US" sz="2800" dirty="0" err="1">
                <a:solidFill>
                  <a:schemeClr val="bg1"/>
                </a:solidFill>
                <a:latin typeface="Century Gothic" panose="020B0502020202020204" pitchFamily="34" charset="0"/>
              </a:rPr>
              <a:t>Loehner</a:t>
            </a:r>
            <a:endParaRPr lang="en-US" sz="2800" dirty="0">
              <a:solidFill>
                <a:schemeClr val="bg1"/>
              </a:solidFill>
              <a:latin typeface="Century Gothic" panose="020B0502020202020204" pitchFamily="34" charset="0"/>
            </a:endParaRPr>
          </a:p>
          <a:p>
            <a:pPr algn="l"/>
            <a:r>
              <a:rPr lang="en-US" sz="2800" dirty="0">
                <a:solidFill>
                  <a:schemeClr val="bg1"/>
                </a:solidFill>
                <a:latin typeface="Century Gothic" panose="020B0502020202020204" pitchFamily="34" charset="0"/>
              </a:rPr>
              <a:t>Village Administrator</a:t>
            </a:r>
          </a:p>
          <a:p>
            <a:pPr algn="l"/>
            <a:endParaRPr lang="en-US" sz="3200" dirty="0">
              <a:solidFill>
                <a:srgbClr val="0070C0"/>
              </a:solidFill>
              <a:latin typeface="Century Gothic" panose="020B0502020202020204" pitchFamily="34" charset="0"/>
            </a:endParaRPr>
          </a:p>
          <a:p>
            <a:pPr algn="l"/>
            <a:endParaRPr lang="en-US" sz="3200" dirty="0">
              <a:latin typeface="Century Gothic" panose="020B0502020202020204" pitchFamily="34" charset="0"/>
            </a:endParaRP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428369" y="5881266"/>
            <a:ext cx="2932714" cy="799831"/>
          </a:xfrm>
          <a:prstGeom prst="rect">
            <a:avLst/>
          </a:prstGeom>
        </p:spPr>
      </p:pic>
      <p:sp>
        <p:nvSpPr>
          <p:cNvPr id="8" name="TextBox 7">
            <a:extLst>
              <a:ext uri="{FF2B5EF4-FFF2-40B4-BE49-F238E27FC236}">
                <a16:creationId xmlns:a16="http://schemas.microsoft.com/office/drawing/2014/main" id="{32DD8A57-C20E-6840-9A48-649E36D4E2E5}"/>
              </a:ext>
            </a:extLst>
          </p:cNvPr>
          <p:cNvSpPr txBox="1"/>
          <p:nvPr/>
        </p:nvSpPr>
        <p:spPr>
          <a:xfrm>
            <a:off x="428369" y="4306761"/>
            <a:ext cx="5142755" cy="1384995"/>
          </a:xfrm>
          <a:prstGeom prst="rect">
            <a:avLst/>
          </a:prstGeom>
          <a:noFill/>
        </p:spPr>
        <p:txBody>
          <a:bodyPr wrap="none" rtlCol="0">
            <a:spAutoFit/>
          </a:bodyPr>
          <a:lstStyle/>
          <a:p>
            <a:r>
              <a:rPr lang="en-US" sz="2800" dirty="0">
                <a:solidFill>
                  <a:schemeClr val="bg1"/>
                </a:solidFill>
                <a:latin typeface="Century Gothic" panose="020B0502020202020204" pitchFamily="34" charset="0"/>
              </a:rPr>
              <a:t>Julie P. Doran</a:t>
            </a:r>
          </a:p>
          <a:p>
            <a:r>
              <a:rPr lang="en-US" sz="2800" dirty="0">
                <a:solidFill>
                  <a:schemeClr val="bg1"/>
                </a:solidFill>
                <a:latin typeface="Century Gothic" panose="020B0502020202020204" pitchFamily="34" charset="0"/>
              </a:rPr>
              <a:t>Deputy Village Administrator</a:t>
            </a:r>
          </a:p>
          <a:p>
            <a:endParaRPr lang="en-US" sz="2800" dirty="0"/>
          </a:p>
        </p:txBody>
      </p:sp>
      <p:sp>
        <p:nvSpPr>
          <p:cNvPr id="9" name="TextBox 8">
            <a:extLst>
              <a:ext uri="{FF2B5EF4-FFF2-40B4-BE49-F238E27FC236}">
                <a16:creationId xmlns:a16="http://schemas.microsoft.com/office/drawing/2014/main" id="{218655F7-5055-384F-950E-ECBD3075D6EE}"/>
              </a:ext>
            </a:extLst>
          </p:cNvPr>
          <p:cNvSpPr txBox="1"/>
          <p:nvPr/>
        </p:nvSpPr>
        <p:spPr>
          <a:xfrm>
            <a:off x="7347823" y="6281181"/>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3538246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75415"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Goals &amp;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1896191"/>
            <a:ext cx="9646508" cy="2717801"/>
          </a:xfrm>
        </p:spPr>
        <p:txBody>
          <a:bodyPr>
            <a:noAutofit/>
          </a:bodyPr>
          <a:lstStyle/>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Improvement of Village Communications</a:t>
            </a:r>
          </a:p>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Brand Rollout and Implementation </a:t>
            </a:r>
          </a:p>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Employee Contracts &amp; HR </a:t>
            </a:r>
          </a:p>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Redevelopment Projects &amp; Master Plan</a:t>
            </a:r>
          </a:p>
          <a:p>
            <a:pPr marL="457200" indent="-457200" algn="l">
              <a:lnSpc>
                <a:spcPct val="100000"/>
              </a:lnSpc>
              <a:buFont typeface="Wingdings" pitchFamily="2" charset="2"/>
              <a:buChar char="Ø"/>
            </a:pPr>
            <a:r>
              <a:rPr lang="en-US" dirty="0">
                <a:solidFill>
                  <a:schemeClr val="accent1">
                    <a:lumMod val="75000"/>
                  </a:schemeClr>
                </a:solidFill>
                <a:latin typeface="Century Gothic" panose="020B0502020202020204" pitchFamily="34" charset="0"/>
              </a:rPr>
              <a:t>Grant Awards: Open Space, NJDOT, NPP Seton Village and South Orange Library Renovation Grant </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34341927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407213"/>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Unexpected Budget Items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2282206"/>
            <a:ext cx="9646508" cy="2717801"/>
          </a:xfrm>
        </p:spPr>
        <p:txBody>
          <a:bodyPr>
            <a:noAutofit/>
          </a:bodyPr>
          <a:lstStyle/>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Tropical Storm Ida</a:t>
            </a:r>
          </a:p>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Increase in PERS and PFRS about $200,000</a:t>
            </a:r>
          </a:p>
          <a:p>
            <a:pPr algn="l">
              <a:lnSpc>
                <a:spcPct val="150000"/>
              </a:lnSpc>
            </a:pPr>
            <a:endParaRPr lang="en-US" sz="2800" dirty="0">
              <a:solidFill>
                <a:schemeClr val="accent1">
                  <a:lumMod val="75000"/>
                </a:schemeClr>
              </a:solidFill>
              <a:latin typeface="Century Gothic" panose="020B0502020202020204" pitchFamily="34" charset="0"/>
            </a:endParaRPr>
          </a:p>
          <a:p>
            <a:pPr algn="l">
              <a:lnSpc>
                <a:spcPct val="150000"/>
              </a:lnSpc>
            </a:pPr>
            <a:endParaRPr lang="en-US" sz="3200" dirty="0">
              <a:solidFill>
                <a:schemeClr val="accent1">
                  <a:lumMod val="75000"/>
                </a:schemeClr>
              </a:solidFill>
              <a:latin typeface="Century Gothic" panose="020B0502020202020204" pitchFamily="34" charset="0"/>
            </a:endParaRP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37590719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 Changes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1896191"/>
            <a:ext cx="9646508" cy="2717801"/>
          </a:xfrm>
        </p:spPr>
        <p:txBody>
          <a:bodyPr>
            <a:noAutofit/>
          </a:bodyPr>
          <a:lstStyle/>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New Deputy Village Administrator</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10918369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Organizational Chart</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2"/>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graphicFrame>
        <p:nvGraphicFramePr>
          <p:cNvPr id="8" name="Diagram 7"/>
          <p:cNvGraphicFramePr/>
          <p:nvPr>
            <p:extLst>
              <p:ext uri="{D42A27DB-BD31-4B8C-83A1-F6EECF244321}">
                <p14:modId xmlns:p14="http://schemas.microsoft.com/office/powerpoint/2010/main" val="1426585859"/>
              </p:ext>
            </p:extLst>
          </p:nvPr>
        </p:nvGraphicFramePr>
        <p:xfrm>
          <a:off x="1049048" y="1947516"/>
          <a:ext cx="8536977" cy="3656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70561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1896191"/>
            <a:ext cx="10152156" cy="2717801"/>
          </a:xfrm>
        </p:spPr>
        <p:txBody>
          <a:bodyPr>
            <a:noAutofit/>
          </a:bodyPr>
          <a:lstStyle/>
          <a:p>
            <a:pPr marL="457200" indent="-457200" algn="l">
              <a:lnSpc>
                <a:spcPct val="150000"/>
              </a:lnSpc>
              <a:spcAft>
                <a:spcPts val="600"/>
              </a:spcAft>
              <a:buFont typeface="Wingdings" pitchFamily="2" charset="2"/>
              <a:buChar char="Ø"/>
            </a:pPr>
            <a:r>
              <a:rPr lang="en-US" sz="2200" dirty="0">
                <a:solidFill>
                  <a:schemeClr val="accent1">
                    <a:lumMod val="75000"/>
                  </a:schemeClr>
                </a:solidFill>
                <a:latin typeface="Century Gothic" panose="020B0502020202020204" pitchFamily="34" charset="0"/>
              </a:rPr>
              <a:t>Website Update - New design and improved user experience) </a:t>
            </a:r>
          </a:p>
          <a:p>
            <a:pPr marL="457200" indent="-457200" algn="l">
              <a:lnSpc>
                <a:spcPct val="10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HR – </a:t>
            </a:r>
            <a:r>
              <a:rPr lang="en-US" sz="2200" dirty="0" err="1">
                <a:solidFill>
                  <a:schemeClr val="accent1">
                    <a:lumMod val="75000"/>
                  </a:schemeClr>
                </a:solidFill>
                <a:latin typeface="Century Gothic" panose="020B0502020202020204" pitchFamily="34" charset="0"/>
              </a:rPr>
              <a:t>PrimePoint</a:t>
            </a:r>
            <a:r>
              <a:rPr lang="en-US" sz="2200" dirty="0">
                <a:solidFill>
                  <a:schemeClr val="accent1">
                    <a:lumMod val="75000"/>
                  </a:schemeClr>
                </a:solidFill>
                <a:latin typeface="Century Gothic" panose="020B0502020202020204" pitchFamily="34" charset="0"/>
              </a:rPr>
              <a:t>, employee welcome kit, review and add policies, improve employee performance review process</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Oversee Construction Projects – 133 Fairview, Library / Connett, Baird, River Greenway, FEMA Roads, DPW, Stormwater </a:t>
            </a:r>
            <a:r>
              <a:rPr lang="en-US" sz="2200" dirty="0" err="1">
                <a:solidFill>
                  <a:schemeClr val="accent1">
                    <a:lumMod val="75000"/>
                  </a:schemeClr>
                </a:solidFill>
                <a:latin typeface="Century Gothic" panose="020B0502020202020204" pitchFamily="34" charset="0"/>
              </a:rPr>
              <a:t>Mgmt</a:t>
            </a:r>
            <a:endParaRPr lang="en-US" sz="2200" dirty="0">
              <a:solidFill>
                <a:schemeClr val="accent1">
                  <a:lumMod val="75000"/>
                </a:schemeClr>
              </a:solidFill>
              <a:latin typeface="Century Gothic" panose="020B0502020202020204" pitchFamily="34" charset="0"/>
            </a:endParaRP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Branding Rollout – Implement new building signage</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42700129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Capital Requests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1896191"/>
            <a:ext cx="9646508" cy="2717801"/>
          </a:xfrm>
        </p:spPr>
        <p:txBody>
          <a:bodyPr>
            <a:noAutofit/>
          </a:bodyPr>
          <a:lstStyle/>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Flag Poles $15,000 </a:t>
            </a:r>
          </a:p>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Banner Frames $10,000</a:t>
            </a:r>
          </a:p>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New Finance Software $35,000</a:t>
            </a:r>
          </a:p>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Office Equipment and Furniture $50,000</a:t>
            </a:r>
          </a:p>
          <a:p>
            <a:pPr algn="l">
              <a:lnSpc>
                <a:spcPct val="150000"/>
              </a:lnSpc>
            </a:pPr>
            <a:r>
              <a:rPr lang="en-US" dirty="0">
                <a:solidFill>
                  <a:schemeClr val="accent1">
                    <a:lumMod val="75000"/>
                  </a:schemeClr>
                </a:solidFill>
                <a:latin typeface="Century Gothic" panose="020B0502020202020204" pitchFamily="34" charset="0"/>
              </a:rPr>
              <a:t>Total Capital Requests: $110,000</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6073435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210250"/>
            <a:ext cx="10667999" cy="2605223"/>
          </a:xfrm>
        </p:spPr>
        <p:txBody>
          <a:bodyPr>
            <a:normAutofit/>
          </a:bodyPr>
          <a:lstStyle/>
          <a:p>
            <a:pPr algn="l"/>
            <a:r>
              <a:rPr lang="en-US" sz="4400" b="1" dirty="0">
                <a:solidFill>
                  <a:schemeClr val="accent1">
                    <a:lumMod val="75000"/>
                  </a:schemeClr>
                </a:solidFill>
                <a:latin typeface="Century Gothic" panose="020B0502020202020204" pitchFamily="34" charset="0"/>
              </a:rPr>
              <a:t>Anticipated Changes in 2022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2558597"/>
            <a:ext cx="9646508" cy="2717801"/>
          </a:xfrm>
        </p:spPr>
        <p:txBody>
          <a:bodyPr>
            <a:noAutofit/>
          </a:bodyPr>
          <a:lstStyle/>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Increased Gaslight to 4 issues per year</a:t>
            </a:r>
          </a:p>
          <a:p>
            <a:pPr algn="l">
              <a:lnSpc>
                <a:spcPct val="150000"/>
              </a:lnSpc>
            </a:pPr>
            <a:endParaRPr lang="en-US" sz="2800" dirty="0">
              <a:solidFill>
                <a:schemeClr val="accent1">
                  <a:lumMod val="75000"/>
                </a:schemeClr>
              </a:solidFill>
              <a:latin typeface="Century Gothic" panose="020B0502020202020204" pitchFamily="34" charset="0"/>
            </a:endParaRP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26861275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491409"/>
            <a:ext cx="10667999" cy="2387600"/>
          </a:xfrm>
        </p:spPr>
        <p:txBody>
          <a:bodyPr>
            <a:normAutofit/>
          </a:bodyPr>
          <a:lstStyle/>
          <a:p>
            <a:pPr algn="l"/>
            <a:r>
              <a:rPr lang="en-US" sz="4400" b="1" dirty="0">
                <a:solidFill>
                  <a:schemeClr val="accent1">
                    <a:lumMod val="75000"/>
                  </a:schemeClr>
                </a:solidFill>
                <a:latin typeface="Century Gothic" panose="020B0502020202020204" pitchFamily="34" charset="0"/>
              </a:rPr>
              <a:t>Top Three Items in 2022 Operating Budget</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2159916"/>
            <a:ext cx="9646508" cy="2717801"/>
          </a:xfrm>
        </p:spPr>
        <p:txBody>
          <a:bodyPr>
            <a:noAutofit/>
          </a:bodyPr>
          <a:lstStyle/>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Professional Services </a:t>
            </a:r>
          </a:p>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Special Events and Requests </a:t>
            </a:r>
          </a:p>
          <a:p>
            <a:pPr marL="457200" indent="-457200" algn="l">
              <a:lnSpc>
                <a:spcPct val="150000"/>
              </a:lnSpc>
              <a:buFont typeface="Wingdings" pitchFamily="2" charset="2"/>
              <a:buChar char="Ø"/>
            </a:pPr>
            <a:r>
              <a:rPr lang="en-US" dirty="0">
                <a:solidFill>
                  <a:schemeClr val="accent1">
                    <a:lumMod val="75000"/>
                  </a:schemeClr>
                </a:solidFill>
                <a:latin typeface="Century Gothic" panose="020B0502020202020204" pitchFamily="34" charset="0"/>
              </a:rPr>
              <a:t>Salary and Wage </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46890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AD6C3-9069-2241-BE80-B02EDE18968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8230" y="-548475"/>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Capital Requests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466552" y="1978000"/>
            <a:ext cx="10878595" cy="3295698"/>
          </a:xfrm>
        </p:spPr>
        <p:txBody>
          <a:bodyPr>
            <a:noAutofit/>
          </a:bodyPr>
          <a:lstStyle/>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Plan Review Table $20,000</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Investigate cost offset through potential DCA reimbursement </a:t>
            </a:r>
          </a:p>
          <a:p>
            <a:pPr marL="457200" indent="-457200" algn="l">
              <a:lnSpc>
                <a:spcPct val="100000"/>
              </a:lnSpc>
              <a:buFont typeface="Wingdings" pitchFamily="2" charset="2"/>
              <a:buChar char="Ø"/>
            </a:pPr>
            <a:r>
              <a:rPr lang="en-US" sz="2200" dirty="0">
                <a:solidFill>
                  <a:schemeClr val="accent1">
                    <a:lumMod val="75000"/>
                  </a:schemeClr>
                </a:solidFill>
                <a:latin typeface="Century Gothic" panose="020B0502020202020204" pitchFamily="34" charset="0"/>
              </a:rPr>
              <a:t>Filing Cabinets $10,000</a:t>
            </a:r>
          </a:p>
          <a:p>
            <a:pPr marL="914400" lvl="1" indent="-457200" algn="l">
              <a:lnSpc>
                <a:spcPct val="100000"/>
              </a:lnSpc>
              <a:buFont typeface="Wingdings" pitchFamily="2" charset="2"/>
              <a:buChar char="q"/>
            </a:pPr>
            <a:r>
              <a:rPr lang="en-US" sz="1800" dirty="0">
                <a:solidFill>
                  <a:schemeClr val="accent1">
                    <a:lumMod val="75000"/>
                  </a:schemeClr>
                </a:solidFill>
                <a:latin typeface="Century Gothic" panose="020B0502020202020204" pitchFamily="34" charset="0"/>
              </a:rPr>
              <a:t>May be reduced by scanning and electronic filing system</a:t>
            </a:r>
          </a:p>
          <a:p>
            <a:pPr marL="457200" indent="-457200" algn="l">
              <a:lnSpc>
                <a:spcPct val="100000"/>
              </a:lnSpc>
              <a:buFont typeface="Wingdings" pitchFamily="2" charset="2"/>
              <a:buChar char="Ø"/>
            </a:pPr>
            <a:endParaRPr lang="en-US" sz="2200" dirty="0">
              <a:solidFill>
                <a:schemeClr val="accent1">
                  <a:lumMod val="75000"/>
                </a:schemeClr>
              </a:solidFill>
              <a:latin typeface="Century Gothic" panose="020B0502020202020204" pitchFamily="34" charset="0"/>
            </a:endParaRPr>
          </a:p>
          <a:p>
            <a:pPr algn="l">
              <a:lnSpc>
                <a:spcPct val="100000"/>
              </a:lnSpc>
            </a:pPr>
            <a:r>
              <a:rPr lang="en-US" sz="2200" dirty="0">
                <a:solidFill>
                  <a:schemeClr val="accent1">
                    <a:lumMod val="75000"/>
                  </a:schemeClr>
                </a:solidFill>
                <a:latin typeface="Century Gothic" panose="020B0502020202020204" pitchFamily="34" charset="0"/>
              </a:rPr>
              <a:t>Total: $30,000</a:t>
            </a:r>
          </a:p>
          <a:p>
            <a:pPr algn="l"/>
            <a:endParaRPr lang="en-US" sz="3200" dirty="0">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10" name="Picture 9">
            <a:extLst>
              <a:ext uri="{FF2B5EF4-FFF2-40B4-BE49-F238E27FC236}">
                <a16:creationId xmlns:a16="http://schemas.microsoft.com/office/drawing/2014/main" id="{3F3FA1C4-0765-C84D-875F-34A97D87F526}"/>
              </a:ext>
            </a:extLst>
          </p:cNvPr>
          <p:cNvPicPr>
            <a:picLocks noChangeAspect="1"/>
          </p:cNvPicPr>
          <p:nvPr/>
        </p:nvPicPr>
        <p:blipFill>
          <a:blip r:embed="rId3"/>
          <a:stretch>
            <a:fillRect/>
          </a:stretch>
        </p:blipFill>
        <p:spPr>
          <a:xfrm>
            <a:off x="466553" y="5704448"/>
            <a:ext cx="2650273" cy="722802"/>
          </a:xfrm>
          <a:prstGeom prst="rect">
            <a:avLst/>
          </a:prstGeom>
        </p:spPr>
      </p:pic>
    </p:spTree>
    <p:extLst>
      <p:ext uri="{BB962C8B-B14F-4D97-AF65-F5344CB8AC3E}">
        <p14:creationId xmlns:p14="http://schemas.microsoft.com/office/powerpoint/2010/main" val="3922434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 sz="4400" b="1" dirty="0">
                <a:solidFill>
                  <a:schemeClr val="accent1">
                    <a:lumMod val="75000"/>
                  </a:schemeClr>
                </a:solidFill>
                <a:latin typeface="Century Gothic" panose="020B0502020202020204" pitchFamily="34" charset="0"/>
              </a:rPr>
              <a:t>Staff Changes in 2022</a:t>
            </a:r>
            <a:endParaRPr lang="en-US" sz="4400" b="1" dirty="0">
              <a:solidFill>
                <a:schemeClr val="accent1">
                  <a:lumMod val="75000"/>
                </a:schemeClr>
              </a:solidFill>
              <a:latin typeface="Century Gothic" panose="020B0502020202020204" pitchFamily="34" charset="0"/>
            </a:endParaRP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1" y="1896191"/>
            <a:ext cx="10667999" cy="2717801"/>
          </a:xfrm>
        </p:spPr>
        <p:txBody>
          <a:bodyPr>
            <a:noAutofit/>
          </a:bodyPr>
          <a:lstStyle/>
          <a:p>
            <a:pPr marL="457200" indent="-457200" algn="l">
              <a:lnSpc>
                <a:spcPct val="150000"/>
              </a:lnSpc>
              <a:spcBef>
                <a:spcPts val="400"/>
              </a:spcBef>
              <a:buFont typeface="Wingdings" pitchFamily="2" charset="2"/>
              <a:buChar char="Ø"/>
            </a:pPr>
            <a:r>
              <a:rPr lang="en-US" dirty="0">
                <a:solidFill>
                  <a:schemeClr val="accent1">
                    <a:lumMod val="75000"/>
                  </a:schemeClr>
                </a:solidFill>
                <a:latin typeface="Century Gothic" panose="020B0502020202020204" pitchFamily="34" charset="0"/>
              </a:rPr>
              <a:t>Part-time Clerical Assistant, $25,000</a:t>
            </a:r>
          </a:p>
          <a:p>
            <a:pPr marL="457200" indent="-457200" algn="l">
              <a:lnSpc>
                <a:spcPct val="100000"/>
              </a:lnSpc>
              <a:spcBef>
                <a:spcPts val="400"/>
              </a:spcBef>
              <a:buFont typeface="Wingdings" pitchFamily="2" charset="2"/>
              <a:buChar char="Ø"/>
            </a:pPr>
            <a:r>
              <a:rPr lang="en-US" dirty="0">
                <a:solidFill>
                  <a:schemeClr val="accent1">
                    <a:lumMod val="75000"/>
                  </a:schemeClr>
                </a:solidFill>
                <a:latin typeface="Century Gothic" panose="020B0502020202020204" pitchFamily="34" charset="0"/>
              </a:rPr>
              <a:t>Director of Community Development (Planner / Zoning), $130,000</a:t>
            </a:r>
          </a:p>
          <a:p>
            <a:pPr marL="457200" indent="-457200" algn="l">
              <a:lnSpc>
                <a:spcPct val="150000"/>
              </a:lnSpc>
              <a:spcBef>
                <a:spcPts val="0"/>
              </a:spcBef>
              <a:buFont typeface="Wingdings" pitchFamily="2" charset="2"/>
              <a:buChar char="Ø"/>
            </a:pPr>
            <a:r>
              <a:rPr lang="en-US" dirty="0">
                <a:solidFill>
                  <a:schemeClr val="accent1">
                    <a:lumMod val="75000"/>
                  </a:schemeClr>
                </a:solidFill>
                <a:latin typeface="Century Gothic" panose="020B0502020202020204" pitchFamily="34" charset="0"/>
              </a:rPr>
              <a:t>Building Maintenance, $65,000</a:t>
            </a:r>
          </a:p>
          <a:p>
            <a:pPr marL="457200" indent="-457200" algn="l">
              <a:lnSpc>
                <a:spcPct val="100000"/>
              </a:lnSpc>
              <a:spcBef>
                <a:spcPts val="400"/>
              </a:spcBef>
              <a:buFont typeface="Wingdings" pitchFamily="2" charset="2"/>
              <a:buChar char="Ø"/>
            </a:pPr>
            <a:r>
              <a:rPr lang="en-US" dirty="0">
                <a:solidFill>
                  <a:schemeClr val="accent1">
                    <a:lumMod val="75000"/>
                  </a:schemeClr>
                </a:solidFill>
                <a:latin typeface="Century Gothic" panose="020B0502020202020204" pitchFamily="34" charset="0"/>
              </a:rPr>
              <a:t>Seton Village / NPP Coordinator, $25,000</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35762440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5B6A-C437-E540-8FB9-A75C89E29470}"/>
              </a:ext>
            </a:extLst>
          </p:cNvPr>
          <p:cNvPicPr>
            <a:picLocks noChangeAspect="1"/>
          </p:cNvPicPr>
          <p:nvPr/>
        </p:nvPicPr>
        <p:blipFill>
          <a:blip r:embed="rId2"/>
          <a:stretch>
            <a:fillRect/>
          </a:stretch>
        </p:blipFill>
        <p:spPr>
          <a:xfrm>
            <a:off x="0" y="8193"/>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522932" y="-709032"/>
            <a:ext cx="10667999" cy="2387600"/>
          </a:xfrm>
        </p:spPr>
        <p:txBody>
          <a:bodyPr>
            <a:normAutofit/>
          </a:bodyPr>
          <a:lstStyle/>
          <a:p>
            <a:pPr algn="l"/>
            <a:r>
              <a:rPr lang="en" sz="4400" b="1" dirty="0">
                <a:solidFill>
                  <a:schemeClr val="accent1">
                    <a:lumMod val="75000"/>
                  </a:schemeClr>
                </a:solidFill>
                <a:latin typeface="Century Gothic" panose="020B0502020202020204" pitchFamily="34" charset="0"/>
              </a:rPr>
              <a:t>Fiscal Goals 2022</a:t>
            </a:r>
            <a:endParaRPr lang="en-US" sz="4400" b="1" dirty="0">
              <a:solidFill>
                <a:schemeClr val="accent1">
                  <a:lumMod val="75000"/>
                </a:schemeClr>
              </a:solidFill>
              <a:latin typeface="Century Gothic" panose="020B0502020202020204" pitchFamily="34" charset="0"/>
            </a:endParaRP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522932" y="2186060"/>
            <a:ext cx="9721899" cy="4049066"/>
          </a:xfrm>
        </p:spPr>
        <p:txBody>
          <a:bodyPr>
            <a:noAutofit/>
          </a:bodyPr>
          <a:lstStyle/>
          <a:p>
            <a:pPr marL="457200" indent="-457200" algn="l">
              <a:lnSpc>
                <a:spcPct val="100000"/>
              </a:lnSpc>
              <a:buFont typeface="Wingdings" pitchFamily="2" charset="2"/>
              <a:buChar char="Ø"/>
            </a:pPr>
            <a:r>
              <a:rPr lang="en-US" dirty="0">
                <a:solidFill>
                  <a:schemeClr val="accent1">
                    <a:lumMod val="75000"/>
                  </a:schemeClr>
                </a:solidFill>
                <a:latin typeface="Century Gothic" panose="020B0502020202020204" pitchFamily="34" charset="0"/>
              </a:rPr>
              <a:t>Continue to review and manage professional service expenses </a:t>
            </a:r>
          </a:p>
          <a:p>
            <a:pPr marL="457200" indent="-457200" algn="l">
              <a:lnSpc>
                <a:spcPct val="100000"/>
              </a:lnSpc>
              <a:buFont typeface="Wingdings" pitchFamily="2" charset="2"/>
              <a:buChar char="Ø"/>
            </a:pPr>
            <a:r>
              <a:rPr lang="en-US" dirty="0">
                <a:solidFill>
                  <a:schemeClr val="accent1">
                    <a:lumMod val="75000"/>
                  </a:schemeClr>
                </a:solidFill>
                <a:latin typeface="Century Gothic" panose="020B0502020202020204" pitchFamily="34" charset="0"/>
              </a:rPr>
              <a:t>Reduce liabilities within the budget (compensatory time carryover) </a:t>
            </a:r>
          </a:p>
          <a:p>
            <a:pPr marL="457200" indent="-457200" algn="l">
              <a:lnSpc>
                <a:spcPct val="100000"/>
              </a:lnSpc>
              <a:buFont typeface="Wingdings" pitchFamily="2" charset="2"/>
              <a:buChar char="Ø"/>
            </a:pPr>
            <a:r>
              <a:rPr lang="en-US" dirty="0">
                <a:solidFill>
                  <a:schemeClr val="accent1">
                    <a:lumMod val="75000"/>
                  </a:schemeClr>
                </a:solidFill>
                <a:latin typeface="Century Gothic" panose="020B0502020202020204" pitchFamily="34" charset="0"/>
              </a:rPr>
              <a:t>Continue to improve the Village’s overall fiscal position </a:t>
            </a:r>
          </a:p>
        </p:txBody>
      </p:sp>
      <p:pic>
        <p:nvPicPr>
          <p:cNvPr id="7" name="Picture 6">
            <a:extLst>
              <a:ext uri="{FF2B5EF4-FFF2-40B4-BE49-F238E27FC236}">
                <a16:creationId xmlns:a16="http://schemas.microsoft.com/office/drawing/2014/main" id="{58018CA6-0C93-1245-9F80-D1D14DF29D9C}"/>
              </a:ext>
            </a:extLst>
          </p:cNvPr>
          <p:cNvPicPr>
            <a:picLocks noChangeAspect="1"/>
          </p:cNvPicPr>
          <p:nvPr/>
        </p:nvPicPr>
        <p:blipFill>
          <a:blip r:embed="rId3"/>
          <a:stretch>
            <a:fillRect/>
          </a:stretch>
        </p:blipFill>
        <p:spPr>
          <a:xfrm>
            <a:off x="522932" y="5603645"/>
            <a:ext cx="2936113" cy="800758"/>
          </a:xfrm>
          <a:prstGeom prst="rect">
            <a:avLst/>
          </a:prstGeom>
        </p:spPr>
      </p:pic>
      <p:sp>
        <p:nvSpPr>
          <p:cNvPr id="9" name="TextBox 8">
            <a:extLst>
              <a:ext uri="{FF2B5EF4-FFF2-40B4-BE49-F238E27FC236}">
                <a16:creationId xmlns:a16="http://schemas.microsoft.com/office/drawing/2014/main" id="{218655F7-5055-384F-950E-ECBD3075D6EE}"/>
              </a:ext>
            </a:extLst>
          </p:cNvPr>
          <p:cNvSpPr txBox="1"/>
          <p:nvPr/>
        </p:nvSpPr>
        <p:spPr>
          <a:xfrm>
            <a:off x="7347824" y="6065849"/>
            <a:ext cx="4163319" cy="338554"/>
          </a:xfrm>
          <a:prstGeom prst="rect">
            <a:avLst/>
          </a:prstGeom>
          <a:noFill/>
        </p:spPr>
        <p:txBody>
          <a:bodyPr wrap="none" rtlCol="0">
            <a:spAutoFit/>
          </a:bodyPr>
          <a:lstStyle/>
          <a:p>
            <a:r>
              <a:rPr lang="en-US" sz="1600" dirty="0">
                <a:solidFill>
                  <a:schemeClr val="accent1"/>
                </a:solidFill>
                <a:latin typeface="Century Gothic" panose="020B0502020202020204" pitchFamily="34" charset="0"/>
              </a:rPr>
              <a:t>2022 Departmental Budget Presentation</a:t>
            </a:r>
          </a:p>
        </p:txBody>
      </p:sp>
    </p:spTree>
    <p:extLst>
      <p:ext uri="{BB962C8B-B14F-4D97-AF65-F5344CB8AC3E}">
        <p14:creationId xmlns:p14="http://schemas.microsoft.com/office/powerpoint/2010/main" val="5689030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7B724F-139E-804D-9464-D39D29F54C8B}"/>
              </a:ext>
            </a:extLst>
          </p:cNvPr>
          <p:cNvPicPr>
            <a:picLocks noChangeAspect="1"/>
          </p:cNvPicPr>
          <p:nvPr/>
        </p:nvPicPr>
        <p:blipFill>
          <a:blip r:embed="rId3"/>
          <a:stretch>
            <a:fillRect/>
          </a:stretch>
        </p:blipFill>
        <p:spPr>
          <a:xfrm>
            <a:off x="0" y="0"/>
            <a:ext cx="12192000" cy="5735648"/>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67403" y="1338162"/>
            <a:ext cx="10976918" cy="2387600"/>
          </a:xfrm>
        </p:spPr>
        <p:txBody>
          <a:bodyPr>
            <a:normAutofit/>
          </a:bodyPr>
          <a:lstStyle/>
          <a:p>
            <a:pPr algn="l"/>
            <a:r>
              <a:rPr lang="en-US" sz="5200" b="1" dirty="0">
                <a:solidFill>
                  <a:schemeClr val="bg1"/>
                </a:solidFill>
                <a:latin typeface="Century Gothic" panose="020B0502020202020204" pitchFamily="34" charset="0"/>
              </a:rPr>
              <a:t>Clerk’s Office</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75480" y="3883559"/>
            <a:ext cx="9646508" cy="2717801"/>
          </a:xfrm>
        </p:spPr>
        <p:txBody>
          <a:bodyPr>
            <a:noAutofit/>
          </a:bodyPr>
          <a:lstStyle/>
          <a:p>
            <a:pPr algn="l">
              <a:spcBef>
                <a:spcPts val="0"/>
              </a:spcBef>
            </a:pPr>
            <a:r>
              <a:rPr lang="en-US" sz="3200" dirty="0" err="1">
                <a:solidFill>
                  <a:schemeClr val="bg1"/>
                </a:solidFill>
                <a:latin typeface="Century Gothic" panose="020B0502020202020204" pitchFamily="34" charset="0"/>
              </a:rPr>
              <a:t>Ojetti</a:t>
            </a:r>
            <a:r>
              <a:rPr lang="en-US" sz="3200" dirty="0">
                <a:solidFill>
                  <a:schemeClr val="bg1"/>
                </a:solidFill>
                <a:latin typeface="Century Gothic" panose="020B0502020202020204" pitchFamily="34" charset="0"/>
              </a:rPr>
              <a:t> Davis</a:t>
            </a:r>
          </a:p>
          <a:p>
            <a:pPr algn="l">
              <a:lnSpc>
                <a:spcPct val="100000"/>
              </a:lnSpc>
              <a:spcBef>
                <a:spcPts val="0"/>
              </a:spcBef>
            </a:pPr>
            <a:r>
              <a:rPr lang="en-US" sz="3200" dirty="0">
                <a:solidFill>
                  <a:schemeClr val="bg1"/>
                </a:solidFill>
                <a:latin typeface="Century Gothic" panose="020B0502020202020204" pitchFamily="34" charset="0"/>
              </a:rPr>
              <a:t>Village Clerk</a:t>
            </a:r>
          </a:p>
        </p:txBody>
      </p:sp>
      <p:sp>
        <p:nvSpPr>
          <p:cNvPr id="9" name="TextBox 8">
            <a:extLst>
              <a:ext uri="{FF2B5EF4-FFF2-40B4-BE49-F238E27FC236}">
                <a16:creationId xmlns:a16="http://schemas.microsoft.com/office/drawing/2014/main" id="{218655F7-5055-384F-950E-ECBD3075D6EE}"/>
              </a:ext>
            </a:extLst>
          </p:cNvPr>
          <p:cNvSpPr txBox="1"/>
          <p:nvPr/>
        </p:nvSpPr>
        <p:spPr>
          <a:xfrm>
            <a:off x="7475644" y="6089928"/>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72790922-E5B8-AE4C-AF50-D0AF9460DAC8}"/>
              </a:ext>
            </a:extLst>
          </p:cNvPr>
          <p:cNvPicPr>
            <a:picLocks noChangeAspect="1"/>
          </p:cNvPicPr>
          <p:nvPr/>
        </p:nvPicPr>
        <p:blipFill>
          <a:blip r:embed="rId4"/>
          <a:stretch>
            <a:fillRect/>
          </a:stretch>
        </p:blipFill>
        <p:spPr>
          <a:xfrm>
            <a:off x="367403" y="5893445"/>
            <a:ext cx="2682240" cy="731520"/>
          </a:xfrm>
          <a:prstGeom prst="rect">
            <a:avLst/>
          </a:prstGeom>
        </p:spPr>
      </p:pic>
    </p:spTree>
    <p:extLst>
      <p:ext uri="{BB962C8B-B14F-4D97-AF65-F5344CB8AC3E}">
        <p14:creationId xmlns:p14="http://schemas.microsoft.com/office/powerpoint/2010/main" val="42256553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649F5C-024F-BE47-84D7-C9F3F53BF664}"/>
              </a:ext>
            </a:extLst>
          </p:cNvPr>
          <p:cNvPicPr>
            <a:picLocks noChangeAspect="1"/>
          </p:cNvPicPr>
          <p:nvPr/>
        </p:nvPicPr>
        <p:blipFill>
          <a:blip r:embed="rId2"/>
          <a:stretch>
            <a:fillRect/>
          </a:stretch>
        </p:blipFill>
        <p:spPr>
          <a:xfrm>
            <a:off x="0" y="-292961"/>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96900" y="-292961"/>
            <a:ext cx="10976918" cy="2140234"/>
          </a:xfrm>
        </p:spPr>
        <p:txBody>
          <a:bodyPr>
            <a:normAutofit/>
          </a:bodyPr>
          <a:lstStyle/>
          <a:p>
            <a:pPr algn="l"/>
            <a:r>
              <a:rPr lang="en-US" sz="4400" b="1" dirty="0">
                <a:solidFill>
                  <a:schemeClr val="accent1">
                    <a:lumMod val="75000"/>
                  </a:schemeClr>
                </a:solidFill>
                <a:latin typeface="Century Gothic" panose="020B0502020202020204" pitchFamily="34" charset="0"/>
              </a:rPr>
              <a:t>2021 Goals &amp; Achievements </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96900" y="2094639"/>
            <a:ext cx="10976918" cy="2717801"/>
          </a:xfrm>
        </p:spPr>
        <p:txBody>
          <a:bodyPr>
            <a:noAutofit/>
          </a:bodyPr>
          <a:lstStyle/>
          <a:p>
            <a:pPr marL="558800" lvl="0" indent="-457200" algn="l">
              <a:lnSpc>
                <a:spcPct val="100000"/>
              </a:lnSpc>
              <a:spcBef>
                <a:spcPts val="600"/>
              </a:spcBef>
              <a:spcAft>
                <a:spcPts val="600"/>
              </a:spcAft>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Implemented the new Civic Clerk’s Program </a:t>
            </a:r>
          </a:p>
          <a:p>
            <a:pPr marL="558800" lvl="0" indent="-457200" algn="l">
              <a:lnSpc>
                <a:spcPct val="100000"/>
              </a:lnSpc>
              <a:spcBef>
                <a:spcPts val="600"/>
              </a:spcBef>
              <a:spcAft>
                <a:spcPts val="600"/>
              </a:spcAft>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Reorganized procedures in the office to provide the most efficient service for our residents and departments</a:t>
            </a:r>
          </a:p>
          <a:p>
            <a:pPr marL="558800" lvl="0" indent="-457200" algn="l">
              <a:lnSpc>
                <a:spcPct val="100000"/>
              </a:lnSpc>
              <a:spcBef>
                <a:spcPts val="600"/>
              </a:spcBef>
              <a:spcAft>
                <a:spcPts val="600"/>
              </a:spcAft>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Record Retention (in progress)</a:t>
            </a:r>
          </a:p>
          <a:p>
            <a:pPr marL="457200" indent="-457200" algn="l">
              <a:lnSpc>
                <a:spcPct val="100000"/>
              </a:lnSpc>
              <a:spcBef>
                <a:spcPts val="0"/>
              </a:spcBef>
              <a:buFont typeface="Wingdings" pitchFamily="2" charset="2"/>
              <a:buChar char="Ø"/>
            </a:pPr>
            <a:endParaRPr lang="en-US" sz="3200" dirty="0">
              <a:solidFill>
                <a:srgbClr val="C00000"/>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298663"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72790922-E5B8-AE4C-AF50-D0AF9460DAC8}"/>
              </a:ext>
            </a:extLst>
          </p:cNvPr>
          <p:cNvPicPr>
            <a:picLocks noChangeAspect="1"/>
          </p:cNvPicPr>
          <p:nvPr/>
        </p:nvPicPr>
        <p:blipFill>
          <a:blip r:embed="rId3"/>
          <a:stretch>
            <a:fillRect/>
          </a:stretch>
        </p:blipFill>
        <p:spPr>
          <a:xfrm>
            <a:off x="495222" y="5700089"/>
            <a:ext cx="2682240" cy="731520"/>
          </a:xfrm>
          <a:prstGeom prst="rect">
            <a:avLst/>
          </a:prstGeom>
        </p:spPr>
      </p:pic>
    </p:spTree>
    <p:extLst>
      <p:ext uri="{BB962C8B-B14F-4D97-AF65-F5344CB8AC3E}">
        <p14:creationId xmlns:p14="http://schemas.microsoft.com/office/powerpoint/2010/main" val="37092532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649F5C-024F-BE47-84D7-C9F3F53BF6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96900" y="-292961"/>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Unexpected Budget Items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96900" y="2324634"/>
            <a:ext cx="10976918" cy="3375455"/>
          </a:xfrm>
        </p:spPr>
        <p:txBody>
          <a:bodyPr>
            <a:noAutofit/>
          </a:bodyPr>
          <a:lstStyle/>
          <a:p>
            <a:pPr marL="558800" lvl="0" indent="-457200" algn="l">
              <a:spcBef>
                <a:spcPts val="600"/>
              </a:spcBef>
              <a:spcAft>
                <a:spcPts val="600"/>
              </a:spcAft>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There were no unexpected budget items in the Clerk’s Office</a:t>
            </a:r>
          </a:p>
          <a:p>
            <a:pPr marL="558800" lvl="0" indent="-457200" algn="l">
              <a:spcBef>
                <a:spcPts val="600"/>
              </a:spcBef>
              <a:spcAft>
                <a:spcPts val="600"/>
              </a:spcAft>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Planning Board incurred unexpected budget increase due to the Master Plan update</a:t>
            </a:r>
          </a:p>
          <a:p>
            <a:pPr marL="558800" lvl="0" indent="-457200" algn="l">
              <a:spcBef>
                <a:spcPts val="600"/>
              </a:spcBef>
              <a:spcAft>
                <a:spcPts val="600"/>
              </a:spcAft>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Historic Preservation Commission incurred unexpected budget increase due to a few large applications and Master Plan update</a:t>
            </a:r>
          </a:p>
          <a:p>
            <a:pPr marL="457200" indent="-457200" algn="l">
              <a:lnSpc>
                <a:spcPct val="150000"/>
              </a:lnSpc>
              <a:spcBef>
                <a:spcPts val="0"/>
              </a:spcBef>
              <a:buFont typeface="Wingdings" pitchFamily="2" charset="2"/>
              <a:buChar char="Ø"/>
            </a:pPr>
            <a:endParaRPr lang="en-US" sz="2800" dirty="0">
              <a:solidFill>
                <a:schemeClr val="accent1">
                  <a:lumMod val="75000"/>
                </a:schemeClr>
              </a:solidFill>
              <a:latin typeface="Century Gothic" panose="020B0502020202020204" pitchFamily="34" charset="0"/>
            </a:endParaRPr>
          </a:p>
          <a:p>
            <a:pPr marL="457200" indent="-457200" algn="l">
              <a:lnSpc>
                <a:spcPct val="150000"/>
              </a:lnSpc>
              <a:spcBef>
                <a:spcPts val="0"/>
              </a:spcBef>
              <a:buFont typeface="Wingdings" pitchFamily="2" charset="2"/>
              <a:buChar char="Ø"/>
            </a:pPr>
            <a:endParaRPr lang="en-US" sz="3200" dirty="0">
              <a:solidFill>
                <a:srgbClr val="C00000"/>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298663"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72790922-E5B8-AE4C-AF50-D0AF9460DAC8}"/>
              </a:ext>
            </a:extLst>
          </p:cNvPr>
          <p:cNvPicPr>
            <a:picLocks noChangeAspect="1"/>
          </p:cNvPicPr>
          <p:nvPr/>
        </p:nvPicPr>
        <p:blipFill>
          <a:blip r:embed="rId3"/>
          <a:stretch>
            <a:fillRect/>
          </a:stretch>
        </p:blipFill>
        <p:spPr>
          <a:xfrm>
            <a:off x="495222" y="5700089"/>
            <a:ext cx="2682240" cy="731520"/>
          </a:xfrm>
          <a:prstGeom prst="rect">
            <a:avLst/>
          </a:prstGeom>
        </p:spPr>
      </p:pic>
    </p:spTree>
    <p:extLst>
      <p:ext uri="{BB962C8B-B14F-4D97-AF65-F5344CB8AC3E}">
        <p14:creationId xmlns:p14="http://schemas.microsoft.com/office/powerpoint/2010/main" val="2483987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649F5C-024F-BE47-84D7-C9F3F53BF6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96900" y="-292961"/>
            <a:ext cx="10976918" cy="2234517"/>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 Changes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96900" y="2367947"/>
            <a:ext cx="9646508" cy="2717801"/>
          </a:xfrm>
        </p:spPr>
        <p:txBody>
          <a:bodyPr>
            <a:noAutofit/>
          </a:bodyPr>
          <a:lstStyle/>
          <a:p>
            <a:pPr marL="457200" lvl="0" indent="-355600" algn="l">
              <a:lnSpc>
                <a:spcPct val="150000"/>
              </a:lnSpc>
              <a:spcBef>
                <a:spcPts val="600"/>
              </a:spcBef>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Hired a part-time Clerk/Typist</a:t>
            </a:r>
          </a:p>
          <a:p>
            <a:pPr marL="457200" lvl="0" indent="-355600" algn="l">
              <a:lnSpc>
                <a:spcPct val="100000"/>
              </a:lnSpc>
              <a:spcBef>
                <a:spcPts val="600"/>
              </a:spcBef>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Acting Clerk appointed to Municipal Village Clerk</a:t>
            </a:r>
          </a:p>
          <a:p>
            <a:pPr marL="457200" lvl="0" indent="-355600" algn="l">
              <a:lnSpc>
                <a:spcPct val="100000"/>
              </a:lnSpc>
              <a:spcBef>
                <a:spcPts val="600"/>
              </a:spcBef>
              <a:buSzPts val="2000"/>
              <a:buChar char="▸"/>
            </a:pPr>
            <a:endParaRPr lang="en-US" sz="2200" dirty="0">
              <a:solidFill>
                <a:schemeClr val="accent1">
                  <a:lumMod val="75000"/>
                </a:schemeClr>
              </a:solidFill>
              <a:latin typeface="Century Gothic" panose="020B0502020202020204" pitchFamily="34" charset="0"/>
            </a:endParaRPr>
          </a:p>
          <a:p>
            <a:pPr marL="101600" lvl="0" algn="l">
              <a:lnSpc>
                <a:spcPct val="100000"/>
              </a:lnSpc>
              <a:spcBef>
                <a:spcPts val="600"/>
              </a:spcBef>
              <a:buSzPts val="2000"/>
            </a:pPr>
            <a:r>
              <a:rPr lang="en" sz="2200" dirty="0">
                <a:solidFill>
                  <a:schemeClr val="accent1">
                    <a:lumMod val="75000"/>
                  </a:schemeClr>
                </a:solidFill>
                <a:latin typeface="Century Gothic" panose="020B0502020202020204" pitchFamily="34" charset="0"/>
              </a:rPr>
              <a:t>Currently there are three staff members in the Clerk’s office(Village Clerk, Deputy Village Clerk and a p/t Clerk/Typist </a:t>
            </a:r>
          </a:p>
          <a:p>
            <a:pPr marL="457200" indent="-457200" algn="l">
              <a:lnSpc>
                <a:spcPct val="150000"/>
              </a:lnSpc>
              <a:spcBef>
                <a:spcPts val="0"/>
              </a:spcBef>
              <a:buFont typeface="Wingdings" pitchFamily="2" charset="2"/>
              <a:buChar char="Ø"/>
            </a:pPr>
            <a:endParaRPr lang="en-US" sz="3200" dirty="0">
              <a:solidFill>
                <a:srgbClr val="C00000"/>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298663"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72790922-E5B8-AE4C-AF50-D0AF9460DAC8}"/>
              </a:ext>
            </a:extLst>
          </p:cNvPr>
          <p:cNvPicPr>
            <a:picLocks noChangeAspect="1"/>
          </p:cNvPicPr>
          <p:nvPr/>
        </p:nvPicPr>
        <p:blipFill>
          <a:blip r:embed="rId3"/>
          <a:stretch>
            <a:fillRect/>
          </a:stretch>
        </p:blipFill>
        <p:spPr>
          <a:xfrm>
            <a:off x="495222" y="5700089"/>
            <a:ext cx="2682240" cy="731520"/>
          </a:xfrm>
          <a:prstGeom prst="rect">
            <a:avLst/>
          </a:prstGeom>
        </p:spPr>
      </p:pic>
    </p:spTree>
    <p:extLst>
      <p:ext uri="{BB962C8B-B14F-4D97-AF65-F5344CB8AC3E}">
        <p14:creationId xmlns:p14="http://schemas.microsoft.com/office/powerpoint/2010/main" val="29092848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649F5C-024F-BE47-84D7-C9F3F53BF664}"/>
              </a:ext>
            </a:extLst>
          </p:cNvPr>
          <p:cNvPicPr>
            <a:picLocks noChangeAspect="1"/>
          </p:cNvPicPr>
          <p:nvPr/>
        </p:nvPicPr>
        <p:blipFill>
          <a:blip r:embed="rId2"/>
          <a:stretch>
            <a:fillRect/>
          </a:stretch>
        </p:blipFill>
        <p:spPr>
          <a:xfrm>
            <a:off x="0" y="-54982"/>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96900" y="-426391"/>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2021 Staffing</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96900" y="2094639"/>
            <a:ext cx="9646508" cy="2717801"/>
          </a:xfrm>
        </p:spPr>
        <p:txBody>
          <a:bodyPr>
            <a:noAutofit/>
          </a:bodyPr>
          <a:lstStyle/>
          <a:p>
            <a:pPr marL="457200" indent="-457200" algn="l">
              <a:lnSpc>
                <a:spcPct val="150000"/>
              </a:lnSpc>
              <a:spcBef>
                <a:spcPts val="0"/>
              </a:spcBef>
              <a:buFont typeface="Wingdings" pitchFamily="2" charset="2"/>
              <a:buChar char="Ø"/>
            </a:pPr>
            <a:r>
              <a:rPr lang="en-US" sz="2800" dirty="0">
                <a:solidFill>
                  <a:schemeClr val="accent1">
                    <a:lumMod val="75000"/>
                  </a:schemeClr>
                </a:solidFill>
                <a:latin typeface="Century Gothic" panose="020B0502020202020204" pitchFamily="34" charset="0"/>
              </a:rPr>
              <a:t>Departmental Organization Chart</a:t>
            </a:r>
            <a:endParaRPr lang="en-US" sz="2200" dirty="0">
              <a:solidFill>
                <a:schemeClr val="accent1">
                  <a:lumMod val="75000"/>
                </a:schemeClr>
              </a:solidFill>
              <a:latin typeface="Century Gothic" panose="020B0502020202020204" pitchFamily="34" charset="0"/>
            </a:endParaRPr>
          </a:p>
          <a:p>
            <a:pPr marL="457200" indent="-457200" algn="l">
              <a:lnSpc>
                <a:spcPct val="150000"/>
              </a:lnSpc>
              <a:spcBef>
                <a:spcPts val="0"/>
              </a:spcBef>
              <a:buFont typeface="Wingdings" pitchFamily="2" charset="2"/>
              <a:buChar char="Ø"/>
            </a:pPr>
            <a:endParaRPr lang="en-US" sz="3200" dirty="0">
              <a:solidFill>
                <a:srgbClr val="C00000"/>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298663"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72790922-E5B8-AE4C-AF50-D0AF9460DAC8}"/>
              </a:ext>
            </a:extLst>
          </p:cNvPr>
          <p:cNvPicPr>
            <a:picLocks noChangeAspect="1"/>
          </p:cNvPicPr>
          <p:nvPr/>
        </p:nvPicPr>
        <p:blipFill>
          <a:blip r:embed="rId3"/>
          <a:stretch>
            <a:fillRect/>
          </a:stretch>
        </p:blipFill>
        <p:spPr>
          <a:xfrm>
            <a:off x="495222" y="5700089"/>
            <a:ext cx="2682240" cy="731520"/>
          </a:xfrm>
          <a:prstGeom prst="rect">
            <a:avLst/>
          </a:prstGeom>
        </p:spPr>
      </p:pic>
      <p:graphicFrame>
        <p:nvGraphicFramePr>
          <p:cNvPr id="7" name="Diagram 6">
            <a:extLst>
              <a:ext uri="{FF2B5EF4-FFF2-40B4-BE49-F238E27FC236}">
                <a16:creationId xmlns:a16="http://schemas.microsoft.com/office/drawing/2014/main" id="{665FB57E-92DF-0543-B9BA-E39855AE72EE}"/>
              </a:ext>
            </a:extLst>
          </p:cNvPr>
          <p:cNvGraphicFramePr/>
          <p:nvPr>
            <p:extLst>
              <p:ext uri="{D42A27DB-BD31-4B8C-83A1-F6EECF244321}">
                <p14:modId xmlns:p14="http://schemas.microsoft.com/office/powerpoint/2010/main" val="843596429"/>
              </p:ext>
            </p:extLst>
          </p:nvPr>
        </p:nvGraphicFramePr>
        <p:xfrm>
          <a:off x="396901" y="2819564"/>
          <a:ext cx="10409644" cy="2880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41024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649F5C-024F-BE47-84D7-C9F3F53BF6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96900" y="-489444"/>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Goals &amp; Achievements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96900" y="2094639"/>
            <a:ext cx="10976918" cy="3605450"/>
          </a:xfrm>
        </p:spPr>
        <p:txBody>
          <a:bodyPr>
            <a:noAutofit/>
          </a:bodyPr>
          <a:lstStyle/>
          <a:p>
            <a:pPr marL="457200" lvl="0" indent="-355600" algn="l">
              <a:lnSpc>
                <a:spcPct val="100000"/>
              </a:lnSpc>
              <a:spcBef>
                <a:spcPts val="400"/>
              </a:spcBef>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Record Retention</a:t>
            </a:r>
          </a:p>
          <a:p>
            <a:pPr marL="457200" lvl="0" indent="-355600" algn="l">
              <a:lnSpc>
                <a:spcPct val="100000"/>
              </a:lnSpc>
              <a:spcBef>
                <a:spcPts val="400"/>
              </a:spcBef>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Cross training staff on statutory boards</a:t>
            </a:r>
          </a:p>
          <a:p>
            <a:pPr marL="457200" lvl="0" indent="-355600" algn="l">
              <a:lnSpc>
                <a:spcPct val="100000"/>
              </a:lnSpc>
              <a:spcBef>
                <a:spcPts val="400"/>
              </a:spcBef>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Maintaining the Village Calendar</a:t>
            </a:r>
          </a:p>
          <a:p>
            <a:pPr marL="457200" lvl="0" indent="-355600" algn="l">
              <a:lnSpc>
                <a:spcPct val="100000"/>
              </a:lnSpc>
              <a:spcBef>
                <a:spcPts val="400"/>
              </a:spcBef>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Updating Boards &amp; Committee Roster List</a:t>
            </a:r>
          </a:p>
          <a:p>
            <a:pPr marL="457200" lvl="0" indent="-355600" algn="l">
              <a:lnSpc>
                <a:spcPct val="100000"/>
              </a:lnSpc>
              <a:spcBef>
                <a:spcPts val="400"/>
              </a:spcBef>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Creating a schedule for Boards &amp; Committees to submit agendas &amp; minutes</a:t>
            </a:r>
          </a:p>
          <a:p>
            <a:pPr marL="457200" lvl="0" indent="-355600" algn="l">
              <a:lnSpc>
                <a:spcPct val="100000"/>
              </a:lnSpc>
              <a:spcBef>
                <a:spcPts val="400"/>
              </a:spcBef>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Promote sign up for Election Poll Board Worker</a:t>
            </a:r>
          </a:p>
          <a:p>
            <a:pPr marL="457200" lvl="0" indent="-355600" algn="l">
              <a:lnSpc>
                <a:spcPct val="100000"/>
              </a:lnSpc>
              <a:spcBef>
                <a:spcPts val="400"/>
              </a:spcBef>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Continuing Education Credentials</a:t>
            </a:r>
          </a:p>
          <a:p>
            <a:pPr marL="457200" lvl="0" indent="-355600" algn="l">
              <a:lnSpc>
                <a:spcPct val="100000"/>
              </a:lnSpc>
              <a:spcBef>
                <a:spcPts val="400"/>
              </a:spcBef>
              <a:buSzPts val="2000"/>
              <a:buFont typeface="Wingdings" panose="05000000000000000000" pitchFamily="2" charset="2"/>
              <a:buChar char="Ø"/>
            </a:pPr>
            <a:r>
              <a:rPr lang="en-US" sz="2200" dirty="0">
                <a:solidFill>
                  <a:schemeClr val="accent1">
                    <a:lumMod val="75000"/>
                  </a:schemeClr>
                </a:solidFill>
                <a:latin typeface="Century Gothic" panose="020B0502020202020204" pitchFamily="34" charset="0"/>
              </a:rPr>
              <a:t>Continue to provide the most efficient services for our residents and departments</a:t>
            </a:r>
          </a:p>
          <a:p>
            <a:pPr marL="457200" indent="-457200" algn="l">
              <a:lnSpc>
                <a:spcPct val="150000"/>
              </a:lnSpc>
              <a:spcBef>
                <a:spcPts val="0"/>
              </a:spcBef>
              <a:buFont typeface="Wingdings" pitchFamily="2" charset="2"/>
              <a:buChar char="Ø"/>
            </a:pPr>
            <a:endParaRPr lang="en-US" dirty="0">
              <a:solidFill>
                <a:srgbClr val="C00000"/>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298663"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72790922-E5B8-AE4C-AF50-D0AF9460DAC8}"/>
              </a:ext>
            </a:extLst>
          </p:cNvPr>
          <p:cNvPicPr>
            <a:picLocks noChangeAspect="1"/>
          </p:cNvPicPr>
          <p:nvPr/>
        </p:nvPicPr>
        <p:blipFill>
          <a:blip r:embed="rId3"/>
          <a:stretch>
            <a:fillRect/>
          </a:stretch>
        </p:blipFill>
        <p:spPr>
          <a:xfrm>
            <a:off x="495222" y="5700089"/>
            <a:ext cx="2682240" cy="731520"/>
          </a:xfrm>
          <a:prstGeom prst="rect">
            <a:avLst/>
          </a:prstGeom>
        </p:spPr>
      </p:pic>
    </p:spTree>
    <p:extLst>
      <p:ext uri="{BB962C8B-B14F-4D97-AF65-F5344CB8AC3E}">
        <p14:creationId xmlns:p14="http://schemas.microsoft.com/office/powerpoint/2010/main" val="23654586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649F5C-024F-BE47-84D7-C9F3F53BF6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96900" y="-292961"/>
            <a:ext cx="10976918" cy="2387600"/>
          </a:xfrm>
        </p:spPr>
        <p:txBody>
          <a:bodyPr>
            <a:normAutofit/>
          </a:bodyPr>
          <a:lstStyle/>
          <a:p>
            <a:pPr algn="l"/>
            <a:r>
              <a:rPr lang="en-US" sz="4400" b="1" dirty="0">
                <a:solidFill>
                  <a:schemeClr val="accent1">
                    <a:lumMod val="75000"/>
                  </a:schemeClr>
                </a:solidFill>
                <a:latin typeface="Century Gothic" panose="020B0502020202020204" pitchFamily="34" charset="0"/>
              </a:rPr>
              <a:t>2022 Capital Requests</a:t>
            </a: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96900" y="2094639"/>
            <a:ext cx="964650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There are no capital requests</a:t>
            </a:r>
          </a:p>
          <a:p>
            <a:pPr algn="l">
              <a:lnSpc>
                <a:spcPct val="150000"/>
              </a:lnSpc>
              <a:spcBef>
                <a:spcPts val="0"/>
              </a:spcBef>
            </a:pPr>
            <a:endParaRPr lang="en-US" sz="2800" dirty="0">
              <a:solidFill>
                <a:schemeClr val="accent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298663"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72790922-E5B8-AE4C-AF50-D0AF9460DAC8}"/>
              </a:ext>
            </a:extLst>
          </p:cNvPr>
          <p:cNvPicPr>
            <a:picLocks noChangeAspect="1"/>
          </p:cNvPicPr>
          <p:nvPr/>
        </p:nvPicPr>
        <p:blipFill>
          <a:blip r:embed="rId3"/>
          <a:stretch>
            <a:fillRect/>
          </a:stretch>
        </p:blipFill>
        <p:spPr>
          <a:xfrm>
            <a:off x="495222" y="5700089"/>
            <a:ext cx="2682240" cy="731520"/>
          </a:xfrm>
          <a:prstGeom prst="rect">
            <a:avLst/>
          </a:prstGeom>
        </p:spPr>
      </p:pic>
    </p:spTree>
    <p:extLst>
      <p:ext uri="{BB962C8B-B14F-4D97-AF65-F5344CB8AC3E}">
        <p14:creationId xmlns:p14="http://schemas.microsoft.com/office/powerpoint/2010/main" val="33905965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649F5C-024F-BE47-84D7-C9F3F53BF6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E306D-774A-0D46-AA1A-9EE1A701EBBC}"/>
              </a:ext>
            </a:extLst>
          </p:cNvPr>
          <p:cNvSpPr>
            <a:spLocks noGrp="1"/>
          </p:cNvSpPr>
          <p:nvPr>
            <p:ph type="ctrTitle"/>
          </p:nvPr>
        </p:nvSpPr>
        <p:spPr>
          <a:xfrm>
            <a:off x="396900" y="25045"/>
            <a:ext cx="10976918" cy="2387600"/>
          </a:xfrm>
        </p:spPr>
        <p:txBody>
          <a:bodyPr>
            <a:normAutofit/>
          </a:bodyPr>
          <a:lstStyle/>
          <a:p>
            <a:pPr algn="l"/>
            <a:r>
              <a:rPr lang="en" sz="4400" b="1" dirty="0">
                <a:solidFill>
                  <a:schemeClr val="accent1">
                    <a:lumMod val="75000"/>
                  </a:schemeClr>
                </a:solidFill>
                <a:latin typeface="Century Gothic" panose="020B0502020202020204" pitchFamily="34" charset="0"/>
              </a:rPr>
              <a:t>Anticipated Changes In 2022 Operating Budget</a:t>
            </a:r>
            <a:endParaRPr lang="en-US" sz="4400" b="1" dirty="0">
              <a:solidFill>
                <a:schemeClr val="accent1">
                  <a:lumMod val="75000"/>
                </a:schemeClr>
              </a:solidFill>
              <a:latin typeface="Century Gothic" panose="020B0502020202020204" pitchFamily="34" charset="0"/>
            </a:endParaRPr>
          </a:p>
        </p:txBody>
      </p:sp>
      <p:sp>
        <p:nvSpPr>
          <p:cNvPr id="3" name="Subtitle 2">
            <a:extLst>
              <a:ext uri="{FF2B5EF4-FFF2-40B4-BE49-F238E27FC236}">
                <a16:creationId xmlns:a16="http://schemas.microsoft.com/office/drawing/2014/main" id="{CDE238B9-6891-6A45-A269-24BA34B9EBB8}"/>
              </a:ext>
            </a:extLst>
          </p:cNvPr>
          <p:cNvSpPr>
            <a:spLocks noGrp="1"/>
          </p:cNvSpPr>
          <p:nvPr>
            <p:ph type="subTitle" idx="1"/>
          </p:nvPr>
        </p:nvSpPr>
        <p:spPr>
          <a:xfrm>
            <a:off x="396900" y="2602526"/>
            <a:ext cx="9646508" cy="2717801"/>
          </a:xfrm>
        </p:spPr>
        <p:txBody>
          <a:bodyPr>
            <a:noAutofit/>
          </a:bodyPr>
          <a:lstStyle/>
          <a:p>
            <a:pPr marL="457200" indent="-457200" algn="l">
              <a:lnSpc>
                <a:spcPct val="150000"/>
              </a:lnSpc>
              <a:spcBef>
                <a:spcPts val="0"/>
              </a:spcBef>
              <a:buFont typeface="Wingdings" pitchFamily="2" charset="2"/>
              <a:buChar char="Ø"/>
            </a:pPr>
            <a:r>
              <a:rPr lang="en-US" sz="2200" dirty="0">
                <a:solidFill>
                  <a:schemeClr val="accent1">
                    <a:lumMod val="75000"/>
                  </a:schemeClr>
                </a:solidFill>
                <a:latin typeface="Century Gothic" panose="020B0502020202020204" pitchFamily="34" charset="0"/>
              </a:rPr>
              <a:t>There are no anticipated changes</a:t>
            </a:r>
          </a:p>
          <a:p>
            <a:pPr marL="457200" indent="-457200" algn="l">
              <a:lnSpc>
                <a:spcPct val="150000"/>
              </a:lnSpc>
              <a:spcBef>
                <a:spcPts val="0"/>
              </a:spcBef>
              <a:buFont typeface="Wingdings" pitchFamily="2" charset="2"/>
              <a:buChar char="Ø"/>
            </a:pPr>
            <a:endParaRPr lang="en-US" sz="3200" dirty="0">
              <a:solidFill>
                <a:srgbClr val="C00000"/>
              </a:solidFill>
              <a:latin typeface="Century Gothic" panose="020B0502020202020204" pitchFamily="34" charset="0"/>
            </a:endParaRPr>
          </a:p>
        </p:txBody>
      </p:sp>
      <p:sp>
        <p:nvSpPr>
          <p:cNvPr id="9" name="TextBox 8">
            <a:extLst>
              <a:ext uri="{FF2B5EF4-FFF2-40B4-BE49-F238E27FC236}">
                <a16:creationId xmlns:a16="http://schemas.microsoft.com/office/drawing/2014/main" id="{218655F7-5055-384F-950E-ECBD3075D6EE}"/>
              </a:ext>
            </a:extLst>
          </p:cNvPr>
          <p:cNvSpPr txBox="1"/>
          <p:nvPr/>
        </p:nvSpPr>
        <p:spPr>
          <a:xfrm>
            <a:off x="7298663" y="5896572"/>
            <a:ext cx="4163319" cy="338554"/>
          </a:xfrm>
          <a:prstGeom prst="rect">
            <a:avLst/>
          </a:prstGeom>
          <a:noFill/>
        </p:spPr>
        <p:txBody>
          <a:bodyPr wrap="none" rtlCol="0">
            <a:spAutoFit/>
          </a:bodyPr>
          <a:lstStyle/>
          <a:p>
            <a:r>
              <a:rPr lang="en-US" sz="1600" dirty="0">
                <a:solidFill>
                  <a:schemeClr val="accent1">
                    <a:lumMod val="75000"/>
                  </a:schemeClr>
                </a:solidFill>
                <a:latin typeface="Century Gothic" panose="020B0502020202020204" pitchFamily="34" charset="0"/>
              </a:rPr>
              <a:t>2022 Departmental Budget Presentation</a:t>
            </a:r>
          </a:p>
        </p:txBody>
      </p:sp>
      <p:pic>
        <p:nvPicPr>
          <p:cNvPr id="8" name="Picture 7">
            <a:extLst>
              <a:ext uri="{FF2B5EF4-FFF2-40B4-BE49-F238E27FC236}">
                <a16:creationId xmlns:a16="http://schemas.microsoft.com/office/drawing/2014/main" id="{72790922-E5B8-AE4C-AF50-D0AF9460DAC8}"/>
              </a:ext>
            </a:extLst>
          </p:cNvPr>
          <p:cNvPicPr>
            <a:picLocks noChangeAspect="1"/>
          </p:cNvPicPr>
          <p:nvPr/>
        </p:nvPicPr>
        <p:blipFill>
          <a:blip r:embed="rId3"/>
          <a:stretch>
            <a:fillRect/>
          </a:stretch>
        </p:blipFill>
        <p:spPr>
          <a:xfrm>
            <a:off x="495222" y="5700089"/>
            <a:ext cx="2682240" cy="731520"/>
          </a:xfrm>
          <a:prstGeom prst="rect">
            <a:avLst/>
          </a:prstGeom>
        </p:spPr>
      </p:pic>
    </p:spTree>
    <p:extLst>
      <p:ext uri="{BB962C8B-B14F-4D97-AF65-F5344CB8AC3E}">
        <p14:creationId xmlns:p14="http://schemas.microsoft.com/office/powerpoint/2010/main" val="3116393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Budget Presentation DRAFT - All Depts" id="{BEE57AC2-CB2D-484B-A09A-60E6C266E0C8}" vid="{D14249FD-64C3-D349-9B32-42FDFE81F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5681</TotalTime>
  <Words>7485</Words>
  <Application>Microsoft Macintosh PowerPoint</Application>
  <PresentationFormat>Widescreen</PresentationFormat>
  <Paragraphs>1480</Paragraphs>
  <Slides>154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154</vt:i4>
      </vt:variant>
    </vt:vector>
  </HeadingPairs>
  <TitlesOfParts>
    <vt:vector size="160" baseType="lpstr">
      <vt:lpstr>Arial</vt:lpstr>
      <vt:lpstr>Calibri</vt:lpstr>
      <vt:lpstr>Calibri Light</vt:lpstr>
      <vt:lpstr>Century Gothic</vt:lpstr>
      <vt:lpstr>Wingdings</vt:lpstr>
      <vt:lpstr>Office Theme</vt:lpstr>
      <vt:lpstr>PowerPoint Presentation</vt:lpstr>
      <vt:lpstr>PowerPoint Presentation</vt:lpstr>
      <vt:lpstr>Building &amp; Code Enforcement</vt:lpstr>
      <vt:lpstr>2021 Goals &amp; Achievements</vt:lpstr>
      <vt:lpstr>2021 Unexpected Budget Items</vt:lpstr>
      <vt:lpstr>2021 Staffing Changes</vt:lpstr>
      <vt:lpstr>2021 Organizational Chart</vt:lpstr>
      <vt:lpstr>2022 Goals</vt:lpstr>
      <vt:lpstr>2022 Capital Requests</vt:lpstr>
      <vt:lpstr>Anticipated Changes in 2022 Operating Budget</vt:lpstr>
      <vt:lpstr>Top 3 Items in 2022 Operating Budget</vt:lpstr>
      <vt:lpstr>Staff Changes in 2022</vt:lpstr>
      <vt:lpstr>Fiscal Goals 2022</vt:lpstr>
      <vt:lpstr>Tax Collector’s Office</vt:lpstr>
      <vt:lpstr>2021 Goals &amp; Achievements</vt:lpstr>
      <vt:lpstr>2021 Unexpected Budget Items</vt:lpstr>
      <vt:lpstr>2021 Staffing</vt:lpstr>
      <vt:lpstr>2022 Goals &amp; Achievements</vt:lpstr>
      <vt:lpstr>2022 Capital Requests</vt:lpstr>
      <vt:lpstr>Anticipated Changes in Operating Budget</vt:lpstr>
      <vt:lpstr>2022 Staffing Changes</vt:lpstr>
      <vt:lpstr>Information &amp; Technology</vt:lpstr>
      <vt:lpstr>2021 Goals and Achievements </vt:lpstr>
      <vt:lpstr>2021 Unexpected Budget Items</vt:lpstr>
      <vt:lpstr>2021 Staffing</vt:lpstr>
      <vt:lpstr>2021 Staffing</vt:lpstr>
      <vt:lpstr>2022 Goals &amp; Achievements </vt:lpstr>
      <vt:lpstr>2022 Capital Requests</vt:lpstr>
      <vt:lpstr>Anticipated Changes In 2022 Operating Budget</vt:lpstr>
      <vt:lpstr>Top Three Anticipated Line Items for 2022 Operating </vt:lpstr>
      <vt:lpstr>Staffing Changes 2022</vt:lpstr>
      <vt:lpstr>Fiscal Goals 2022</vt:lpstr>
      <vt:lpstr>Engineering</vt:lpstr>
      <vt:lpstr>2021 Goals &amp; Achievements</vt:lpstr>
      <vt:lpstr>2021 Unexpected Budget Items</vt:lpstr>
      <vt:lpstr>2021 Staffing</vt:lpstr>
      <vt:lpstr>2021 Organizational Chart</vt:lpstr>
      <vt:lpstr>2022 Goals</vt:lpstr>
      <vt:lpstr>2022 Goals, Cont.</vt:lpstr>
      <vt:lpstr>2022 Capital Requests</vt:lpstr>
      <vt:lpstr>Anticipated Changes in 2022 Operating Budget</vt:lpstr>
      <vt:lpstr>Top Item(s) in 2022 Operating Budget</vt:lpstr>
      <vt:lpstr>Staff Changes in 2022</vt:lpstr>
      <vt:lpstr>Fiscal Goals 2022</vt:lpstr>
      <vt:lpstr>POLICE DEPARTMENT</vt:lpstr>
      <vt:lpstr>2021 Goals and Achievements </vt:lpstr>
      <vt:lpstr>2021 Unexpected Budget Items</vt:lpstr>
      <vt:lpstr>2021 Staffing Changes </vt:lpstr>
      <vt:lpstr>2021 Organization Chart</vt:lpstr>
      <vt:lpstr>2021 Covid-19 Effects</vt:lpstr>
      <vt:lpstr>2022 Goals</vt:lpstr>
      <vt:lpstr>2022 Capital Requests</vt:lpstr>
      <vt:lpstr>Anticipated Changes In 2022 Operating Budget</vt:lpstr>
      <vt:lpstr>Anticipated Changes In 2022 Operating Budget (cont.)</vt:lpstr>
      <vt:lpstr>Top Four Anticipated Line Items for 2022 Operating </vt:lpstr>
      <vt:lpstr>Proposed Staffing Changes 2022</vt:lpstr>
      <vt:lpstr>Proposed Staffing Changes 2022 (cont.)</vt:lpstr>
      <vt:lpstr>Fiscal Goals 2022</vt:lpstr>
      <vt:lpstr>FIRE DEPARTMENT</vt:lpstr>
      <vt:lpstr>2021 Goals and Achievements</vt:lpstr>
      <vt:lpstr>2021 Unexpected Budget Items</vt:lpstr>
      <vt:lpstr>2021 Staffing Changes</vt:lpstr>
      <vt:lpstr>2021 Staffing Organizational Chart</vt:lpstr>
      <vt:lpstr>2022 Staffing Changes</vt:lpstr>
      <vt:lpstr>2022 Goals &amp; Achievements</vt:lpstr>
      <vt:lpstr>2022 Capital Requests</vt:lpstr>
      <vt:lpstr>2022 Capital Requests (cont.)</vt:lpstr>
      <vt:lpstr>Anticipated Changes In 2022 Operating Budget</vt:lpstr>
      <vt:lpstr>Anticipated Changes In 2022 Operating Budget (cont.)</vt:lpstr>
      <vt:lpstr>Top Three Anticipated Line Items for 2022 Operating</vt:lpstr>
      <vt:lpstr>Fiscal Goals 2022</vt:lpstr>
      <vt:lpstr>Public Works</vt:lpstr>
      <vt:lpstr>2021 Goals &amp; Achievements</vt:lpstr>
      <vt:lpstr>2021 Staffing Changes</vt:lpstr>
      <vt:lpstr>2021 Staffing Changes</vt:lpstr>
      <vt:lpstr>2022 Goals &amp; Achievements</vt:lpstr>
      <vt:lpstr>Capital Requests for 2022</vt:lpstr>
      <vt:lpstr>Anticipated Changes In Operating Budget</vt:lpstr>
      <vt:lpstr>2022 Staffing Changes</vt:lpstr>
      <vt:lpstr>Fiscal Goals</vt:lpstr>
      <vt:lpstr>ADMINISTRATION</vt:lpstr>
      <vt:lpstr>2021 Goals &amp; Achievements</vt:lpstr>
      <vt:lpstr>2021 Unexpected Budget Items</vt:lpstr>
      <vt:lpstr>2021 Staffing Changes</vt:lpstr>
      <vt:lpstr>2021 Organizational Chart</vt:lpstr>
      <vt:lpstr>2022 Goals</vt:lpstr>
      <vt:lpstr>2022 Capital Requests</vt:lpstr>
      <vt:lpstr>Anticipated Changes in 2022 Operating Budget</vt:lpstr>
      <vt:lpstr>Top Three Items in 2022 Operating Budget</vt:lpstr>
      <vt:lpstr>Staff Changes in 2022</vt:lpstr>
      <vt:lpstr>Fiscal Goals 2022</vt:lpstr>
      <vt:lpstr>Clerk’s Office</vt:lpstr>
      <vt:lpstr>2021 Goals &amp; Achievements </vt:lpstr>
      <vt:lpstr>2021 Unexpected Budget Items</vt:lpstr>
      <vt:lpstr>2021 Staffing Changes</vt:lpstr>
      <vt:lpstr>2021 Staffing</vt:lpstr>
      <vt:lpstr>2022 Goals &amp; Achievements</vt:lpstr>
      <vt:lpstr>2022 Capital Requests</vt:lpstr>
      <vt:lpstr>Anticipated Changes In 2022 Operating Budget</vt:lpstr>
      <vt:lpstr>Staff Changes in 2022</vt:lpstr>
      <vt:lpstr>Health Department</vt:lpstr>
      <vt:lpstr>2021 Goals &amp; Initiatives </vt:lpstr>
      <vt:lpstr>2021 Unexpected Budget Items</vt:lpstr>
      <vt:lpstr>2021 Staffing Changes</vt:lpstr>
      <vt:lpstr>2021 Staffing Changes – Table of Organization</vt:lpstr>
      <vt:lpstr>2022 Goals &amp; Achievements</vt:lpstr>
      <vt:lpstr>2022 Capital Requests</vt:lpstr>
      <vt:lpstr>Anticipated Changes in 2022 Operating Budget</vt:lpstr>
      <vt:lpstr>Top Three Anticipated Line Items for 2020 Operating Budget</vt:lpstr>
      <vt:lpstr>Staffing Changes 2022</vt:lpstr>
      <vt:lpstr>Fiscal Goals</vt:lpstr>
      <vt:lpstr>Tax Assessor’s Office</vt:lpstr>
      <vt:lpstr>2021 Goals &amp; Achievements</vt:lpstr>
      <vt:lpstr>2021 COVID-19 Effects</vt:lpstr>
      <vt:lpstr>2022 Outlook </vt:lpstr>
      <vt:lpstr>Anticipated Changes in 2022 Operating Budget</vt:lpstr>
      <vt:lpstr>2022 Ratable Increase </vt:lpstr>
      <vt:lpstr>RECREATION &amp; CULTURAL AFFAIRS</vt:lpstr>
      <vt:lpstr>2021 Goals and Achievements</vt:lpstr>
      <vt:lpstr>2021 Unexpected Budget Items</vt:lpstr>
      <vt:lpstr>2021 Staffing Changes</vt:lpstr>
      <vt:lpstr>2022 Goals &amp; Achievements</vt:lpstr>
      <vt:lpstr>2022 Capital Requests</vt:lpstr>
      <vt:lpstr>Anticipated Changes In 2022 Operating Budget</vt:lpstr>
      <vt:lpstr>Top Three Anticipated Line Items for 2022 Operating</vt:lpstr>
      <vt:lpstr>Staffing Changes 2022</vt:lpstr>
      <vt:lpstr>Staffing Changes 2022 (cont.)</vt:lpstr>
      <vt:lpstr>Fiscal Goals 2022</vt:lpstr>
      <vt:lpstr>Library</vt:lpstr>
      <vt:lpstr>2021 Goals and Achievements </vt:lpstr>
      <vt:lpstr>2021 Unexpected Budget Items</vt:lpstr>
      <vt:lpstr>2021 Staffing Changes </vt:lpstr>
      <vt:lpstr>2022 Goals &amp; Achievements</vt:lpstr>
      <vt:lpstr>2022 Goals &amp; Achievements (cont.)</vt:lpstr>
      <vt:lpstr>2022 Goals &amp; Achievements (cont.)</vt:lpstr>
      <vt:lpstr>2022 Capital Requests</vt:lpstr>
      <vt:lpstr>Anticipated Changes In 2022 Operating Budget</vt:lpstr>
      <vt:lpstr>Top Anticipated Line Items for 2022 Operating</vt:lpstr>
      <vt:lpstr>Staffing Changes 2022</vt:lpstr>
      <vt:lpstr>Fiscal Goals 2022</vt:lpstr>
      <vt:lpstr>WATER ADMINISTRATION</vt:lpstr>
      <vt:lpstr>2022 Budget - Continuation</vt:lpstr>
      <vt:lpstr>2021 Budget – Background</vt:lpstr>
      <vt:lpstr>2022 Short Term Capital Projects</vt:lpstr>
      <vt:lpstr>2022 operating budget </vt:lpstr>
      <vt:lpstr>Short Description of Each Project</vt:lpstr>
      <vt:lpstr>Crest Drive Standpipe</vt:lpstr>
      <vt:lpstr>Crest Drive Standpipe (cont.)</vt:lpstr>
      <vt:lpstr>Capital Improvements and Repair or Replacements (CI/RR) and Project Design and Engineering Services:</vt:lpstr>
      <vt:lpstr>AMI (Advanced Metering Infrastructure) – NJIB</vt:lpstr>
      <vt:lpstr>AMI (Advanced Metering Infrastructure) – NJIB (cont.)</vt:lpstr>
      <vt:lpstr>Newstead/Brentwood Water Tank Rehabilitation - painting and piping upgrade:</vt:lpstr>
      <vt:lpstr>Newstead/Brentwood Water Tank Rehabilitation - painting and piping upgrade: (cont.)</vt:lpstr>
      <vt:lpstr>Well 17 Decommissioning and Other non-functioning assets: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Doran</dc:creator>
  <cp:lastModifiedBy>Julie Doran</cp:lastModifiedBy>
  <cp:revision>227</cp:revision>
  <dcterms:created xsi:type="dcterms:W3CDTF">2022-01-18T17:57:50Z</dcterms:created>
  <dcterms:modified xsi:type="dcterms:W3CDTF">2022-02-02T21:54:59Z</dcterms:modified>
</cp:coreProperties>
</file>